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 id="2147483695" r:id="rId4"/>
  </p:sldMasterIdLst>
  <p:notesMasterIdLst>
    <p:notesMasterId r:id="rId6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x="9144000" cy="5143500" type="screen16x9"/>
  <p:notesSz cx="6858000" cy="9144000"/>
  <p:embeddedFontLst>
    <p:embeddedFont>
      <p:font typeface="Century Gothic" panose="020B0502020202020204" pitchFamily="34" charset="0"/>
      <p:regular r:id="rId68"/>
      <p:bold r:id="rId69"/>
      <p:italic r:id="rId70"/>
      <p:boldItalic r:id="rId71"/>
    </p:embeddedFont>
    <p:embeddedFont>
      <p:font typeface="Helvetica Neue" panose="02000503000000020004" pitchFamily="2" charset="0"/>
      <p:regular r:id="rId72"/>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76"/>
  </p:normalViewPr>
  <p:slideViewPr>
    <p:cSldViewPr snapToGrid="0">
      <p:cViewPr varScale="1">
        <p:scale>
          <a:sx n="152" d="100"/>
          <a:sy n="152"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1.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5.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1ef1f0d95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1ef1f0d95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e8a33e71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e8a33e7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example of an assertion evidence slide</a:t>
            </a:r>
            <a:endParaRPr/>
          </a:p>
          <a:p>
            <a:pPr marL="0" lvl="0" indent="0" algn="l" rtl="0">
              <a:spcBef>
                <a:spcPts val="0"/>
              </a:spcBef>
              <a:spcAft>
                <a:spcPts val="0"/>
              </a:spcAft>
              <a:buNone/>
            </a:pPr>
            <a:endParaRPr/>
          </a:p>
          <a:p>
            <a:pPr marL="0" lvl="0" indent="0" algn="l" rtl="0">
              <a:spcBef>
                <a:spcPts val="0"/>
              </a:spcBef>
              <a:spcAft>
                <a:spcPts val="0"/>
              </a:spcAft>
              <a:buNone/>
            </a:pPr>
            <a:r>
              <a:rPr lang="en"/>
              <a:t>The title makes a statement–it tells us the key point the presenter wants to make here </a:t>
            </a:r>
            <a:endParaRPr/>
          </a:p>
          <a:p>
            <a:pPr marL="0" lvl="0" indent="0" algn="l" rtl="0">
              <a:spcBef>
                <a:spcPts val="0"/>
              </a:spcBef>
              <a:spcAft>
                <a:spcPts val="0"/>
              </a:spcAft>
              <a:buNone/>
            </a:pPr>
            <a:endParaRPr/>
          </a:p>
          <a:p>
            <a:pPr marL="0" lvl="0" indent="0" algn="l" rtl="0">
              <a:spcBef>
                <a:spcPts val="0"/>
              </a:spcBef>
              <a:spcAft>
                <a:spcPts val="0"/>
              </a:spcAft>
              <a:buNone/>
            </a:pPr>
            <a:r>
              <a:rPr lang="en"/>
              <a:t>The visual directly corresponds to and proves the assertion (with the help of oral delivery)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(This slide also takes the brave stance of having a black background!--this can be tricky to work with!)</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dfc78dc27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10dfc78dc27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This is an example of a title slide that is very bad.  Mostly non-data pixels.</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hardly any figure/ground separation, the two titles are confusing </a:t>
            </a:r>
            <a:endParaRPr/>
          </a:p>
          <a:p>
            <a:pPr marL="0" lvl="0" indent="0" algn="l" rtl="0">
              <a:spcBef>
                <a:spcPts val="0"/>
              </a:spcBef>
              <a:spcAft>
                <a:spcPts val="0"/>
              </a:spcAft>
              <a:buNone/>
            </a:pPr>
            <a:endParaRPr/>
          </a:p>
          <a:p>
            <a:pPr marL="0" lvl="0" indent="0" algn="l" rtl="0">
              <a:spcBef>
                <a:spcPts val="0"/>
              </a:spcBef>
              <a:spcAft>
                <a:spcPts val="0"/>
              </a:spcAft>
              <a:buNone/>
            </a:pPr>
            <a:r>
              <a:rPr lang="en"/>
              <a:t>Eliminate the background design </a:t>
            </a:r>
            <a:endParaRPr/>
          </a:p>
        </p:txBody>
      </p:sp>
      <p:sp>
        <p:nvSpPr>
          <p:cNvPr id="327" name="Google Shape;327;g10dfc78dc27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 sz="1200" b="0" i="0" u="none" strike="noStrike" cap="none">
                <a:solidFill>
                  <a:srgbClr val="000000"/>
                </a:solidFill>
                <a:latin typeface="Century Gothic"/>
                <a:ea typeface="Century Gothic"/>
                <a:cs typeface="Century Gothic"/>
                <a:sym typeface="Century Gothic"/>
              </a:rPr>
              <a:t>11</a:t>
            </a:fld>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e8a33e719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1e8a33e71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could work as a template for the title slide</a:t>
            </a:r>
            <a:endParaRPr/>
          </a:p>
          <a:p>
            <a:pPr marL="0" lvl="0" indent="0" algn="l" rtl="0">
              <a:spcBef>
                <a:spcPts val="0"/>
              </a:spcBef>
              <a:spcAft>
                <a:spcPts val="0"/>
              </a:spcAft>
              <a:buNone/>
            </a:pPr>
            <a:endParaRPr/>
          </a:p>
          <a:p>
            <a:pPr marL="0" lvl="0" indent="0" algn="l" rtl="0">
              <a:spcBef>
                <a:spcPts val="0"/>
              </a:spcBef>
              <a:spcAft>
                <a:spcPts val="0"/>
              </a:spcAft>
              <a:buNone/>
            </a:pPr>
            <a:r>
              <a:rPr lang="en"/>
              <a:t>	Use this space to create a title that is descriptive toward the task</a:t>
            </a:r>
            <a:endParaRPr/>
          </a:p>
          <a:p>
            <a:pPr marL="0" lvl="0" indent="0" algn="l" rtl="0">
              <a:spcBef>
                <a:spcPts val="0"/>
              </a:spcBef>
              <a:spcAft>
                <a:spcPts val="0"/>
              </a:spcAft>
              <a:buNone/>
            </a:pPr>
            <a:r>
              <a:rPr lang="en"/>
              <a:t>	Include an image that relates to the title/your main point or objective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7eb70165b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7eb70165b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titles, choose one that describes the </a:t>
            </a:r>
            <a:r>
              <a:rPr lang="en" b="1"/>
              <a:t>content and objective</a:t>
            </a:r>
            <a:r>
              <a:rPr lang="en"/>
              <a:t> of the presentation </a:t>
            </a:r>
            <a:endParaRPr/>
          </a:p>
          <a:p>
            <a:pPr marL="0" lvl="0" indent="0" algn="l" rtl="0">
              <a:spcBef>
                <a:spcPts val="0"/>
              </a:spcBef>
              <a:spcAft>
                <a:spcPts val="0"/>
              </a:spcAft>
              <a:buNone/>
            </a:pPr>
            <a:endParaRPr/>
          </a:p>
          <a:p>
            <a:pPr marL="0" lvl="0" indent="0" algn="l" rtl="0">
              <a:spcBef>
                <a:spcPts val="0"/>
              </a:spcBef>
              <a:spcAft>
                <a:spcPts val="0"/>
              </a:spcAft>
              <a:buNone/>
            </a:pPr>
            <a:r>
              <a:rPr lang="en"/>
              <a:t>#5</a:t>
            </a:r>
            <a:endParaRPr/>
          </a:p>
          <a:p>
            <a:pPr marL="0" lvl="0" indent="0" algn="l" rtl="0">
              <a:spcBef>
                <a:spcPts val="0"/>
              </a:spcBef>
              <a:spcAft>
                <a:spcPts val="0"/>
              </a:spcAft>
              <a:buNone/>
            </a:pPr>
            <a:endParaRPr/>
          </a:p>
          <a:p>
            <a:pPr marL="0" lvl="0" indent="0" algn="l" rtl="0">
              <a:spcBef>
                <a:spcPts val="0"/>
              </a:spcBef>
              <a:spcAft>
                <a:spcPts val="0"/>
              </a:spcAft>
              <a:buNone/>
            </a:pPr>
            <a:r>
              <a:rPr lang="en"/>
              <a:t>Progress update or something of that nature should be in your title, along with a summary of the main tasks given/objectives of the lab </a:t>
            </a:r>
            <a:endParaRPr/>
          </a:p>
          <a:p>
            <a:pPr marL="0" lvl="0" indent="0" algn="l" rtl="0">
              <a:spcBef>
                <a:spcPts val="0"/>
              </a:spcBef>
              <a:spcAft>
                <a:spcPts val="0"/>
              </a:spcAft>
              <a:buNone/>
            </a:pPr>
            <a:endParaRPr/>
          </a:p>
          <a:p>
            <a:pPr marL="0" lvl="0" indent="0" algn="l" rtl="0">
              <a:spcBef>
                <a:spcPts val="0"/>
              </a:spcBef>
              <a:spcAft>
                <a:spcPts val="0"/>
              </a:spcAft>
              <a:buNone/>
            </a:pPr>
            <a:r>
              <a:rPr lang="en"/>
              <a:t>Let’s now discuss the agenda slide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7eb70165b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7eb70165b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the most helpful agenda slide </a:t>
            </a:r>
            <a:endParaRPr/>
          </a:p>
          <a:p>
            <a:pPr marL="0" lvl="0" indent="0" algn="l" rtl="0">
              <a:spcBef>
                <a:spcPts val="0"/>
              </a:spcBef>
              <a:spcAft>
                <a:spcPts val="0"/>
              </a:spcAft>
              <a:buNone/>
            </a:pPr>
            <a:endParaRPr/>
          </a:p>
          <a:p>
            <a:pPr marL="0" lvl="0" indent="0" algn="l" rtl="0">
              <a:spcBef>
                <a:spcPts val="0"/>
              </a:spcBef>
              <a:spcAft>
                <a:spcPts val="0"/>
              </a:spcAft>
              <a:buNone/>
            </a:pPr>
            <a:r>
              <a:rPr lang="en"/>
              <a:t>Create content-specific parts to the presentation: </a:t>
            </a:r>
            <a:endParaRPr/>
          </a:p>
          <a:p>
            <a:pPr marL="0" lvl="0" indent="457200" algn="l" rtl="0">
              <a:spcBef>
                <a:spcPts val="0"/>
              </a:spcBef>
              <a:spcAft>
                <a:spcPts val="0"/>
              </a:spcAft>
              <a:buNone/>
            </a:pPr>
            <a:r>
              <a:rPr lang="en"/>
              <a:t>Choose images that help us understand each of these tasks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dfc78dc27_2_5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10dfc78dc27_2_5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Common agenda slide. This is bad. Not specific to the individual presentation. Could apply to millions of presentations</a:t>
            </a:r>
            <a:endParaRPr/>
          </a:p>
          <a:p>
            <a:pPr marL="0" lvl="0" indent="0" algn="l" rtl="0">
              <a:spcBef>
                <a:spcPts val="0"/>
              </a:spcBef>
              <a:spcAft>
                <a:spcPts val="0"/>
              </a:spcAft>
              <a:buNone/>
            </a:pPr>
            <a:endParaRPr/>
          </a:p>
          <a:p>
            <a:pPr marL="0" lvl="0" indent="0" algn="l" rtl="0">
              <a:spcBef>
                <a:spcPts val="0"/>
              </a:spcBef>
              <a:spcAft>
                <a:spcPts val="0"/>
              </a:spcAft>
              <a:buNone/>
            </a:pPr>
            <a:r>
              <a:rPr lang="en"/>
              <a:t>This is boring, uneventful, and really does not tell us anything! </a:t>
            </a:r>
            <a:endParaRPr/>
          </a:p>
        </p:txBody>
      </p:sp>
      <p:sp>
        <p:nvSpPr>
          <p:cNvPr id="352" name="Google Shape;352;g10dfc78dc27_2_5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eef41f41f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eef41f41f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“Performance” section should tell us more; this is wasted space </a:t>
            </a:r>
            <a:endParaRPr/>
          </a:p>
          <a:p>
            <a:pPr marL="0" lvl="0" indent="0" algn="l" rtl="0">
              <a:spcBef>
                <a:spcPts val="0"/>
              </a:spcBef>
              <a:spcAft>
                <a:spcPts val="0"/>
              </a:spcAft>
              <a:buNone/>
            </a:pPr>
            <a:endParaRPr/>
          </a:p>
          <a:p>
            <a:pPr marL="0" lvl="0" indent="0" algn="l" rtl="0">
              <a:spcBef>
                <a:spcPts val="0"/>
              </a:spcBef>
              <a:spcAft>
                <a:spcPts val="0"/>
              </a:spcAft>
              <a:buNone/>
            </a:pPr>
            <a:r>
              <a:rPr lang="en"/>
              <a:t>Every other bullet could be combined here, or could make this into a table, or use a visual to represent this info</a:t>
            </a:r>
            <a:endParaRPr/>
          </a:p>
          <a:p>
            <a:pPr marL="0" lvl="0" indent="0" algn="l" rtl="0">
              <a:spcBef>
                <a:spcPts val="0"/>
              </a:spcBef>
              <a:spcAft>
                <a:spcPts val="0"/>
              </a:spcAft>
              <a:buNone/>
            </a:pPr>
            <a:r>
              <a:rPr lang="en"/>
              <a:t>	Much of this could probably be said in the oral delivery vs. placing it here</a:t>
            </a:r>
            <a:endParaRPr/>
          </a:p>
          <a:p>
            <a:pPr marL="0" lvl="0" indent="0" algn="l" rtl="0">
              <a:spcBef>
                <a:spcPts val="0"/>
              </a:spcBef>
              <a:spcAft>
                <a:spcPts val="0"/>
              </a:spcAft>
              <a:buNone/>
            </a:pPr>
            <a:r>
              <a:rPr lang="en"/>
              <a:t>	Imagine the delivery to this–they probably just read the slide word-for-word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eef41f41f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eef41f41f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Loud branding</a:t>
            </a:r>
            <a:endParaRPr/>
          </a:p>
          <a:p>
            <a:pPr marL="0" lvl="0" indent="0" algn="l" rtl="0">
              <a:spcBef>
                <a:spcPts val="0"/>
              </a:spcBef>
              <a:spcAft>
                <a:spcPts val="0"/>
              </a:spcAft>
              <a:buNone/>
            </a:pPr>
            <a:endParaRPr/>
          </a:p>
          <a:p>
            <a:pPr marL="0" lvl="0" indent="0" algn="l" rtl="0">
              <a:spcBef>
                <a:spcPts val="0"/>
              </a:spcBef>
              <a:spcAft>
                <a:spcPts val="0"/>
              </a:spcAft>
              <a:buNone/>
            </a:pPr>
            <a:r>
              <a:rPr lang="en"/>
              <a:t>No clue what this image is showing me</a:t>
            </a:r>
            <a:endParaRPr/>
          </a:p>
          <a:p>
            <a:pPr marL="0" lvl="0" indent="0" algn="l" rtl="0">
              <a:spcBef>
                <a:spcPts val="0"/>
              </a:spcBef>
              <a:spcAft>
                <a:spcPts val="0"/>
              </a:spcAft>
              <a:buNone/>
            </a:pPr>
            <a:endParaRPr/>
          </a:p>
          <a:p>
            <a:pPr marL="0" lvl="0" indent="0" algn="l" rtl="0">
              <a:spcBef>
                <a:spcPts val="0"/>
              </a:spcBef>
              <a:spcAft>
                <a:spcPts val="0"/>
              </a:spcAft>
              <a:buNone/>
            </a:pPr>
            <a:r>
              <a:rPr lang="en"/>
              <a:t>Text could be at the top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eef41f41f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eef41f41f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there a paragraph on a visual aid?</a:t>
            </a:r>
            <a:endParaRPr/>
          </a:p>
          <a:p>
            <a:pPr marL="0" lvl="0" indent="0" algn="l" rtl="0">
              <a:spcBef>
                <a:spcPts val="0"/>
              </a:spcBef>
              <a:spcAft>
                <a:spcPts val="0"/>
              </a:spcAft>
              <a:buNone/>
            </a:pPr>
            <a:r>
              <a:rPr lang="en"/>
              <a:t>	Imagine the delivery of this slide–did they just read it to the audience?</a:t>
            </a:r>
            <a:endParaRPr/>
          </a:p>
          <a:p>
            <a:pPr marL="0" lvl="0" indent="0" algn="l" rtl="0">
              <a:spcBef>
                <a:spcPts val="0"/>
              </a:spcBef>
              <a:spcAft>
                <a:spcPts val="0"/>
              </a:spcAft>
              <a:buNone/>
            </a:pPr>
            <a:endParaRPr/>
          </a:p>
          <a:p>
            <a:pPr marL="0" lvl="0" indent="0" algn="l" rtl="0">
              <a:spcBef>
                <a:spcPts val="0"/>
              </a:spcBef>
              <a:spcAft>
                <a:spcPts val="0"/>
              </a:spcAft>
              <a:buNone/>
            </a:pPr>
            <a:r>
              <a:rPr lang="en"/>
              <a:t>Too loud branding </a:t>
            </a:r>
            <a:endParaRPr/>
          </a:p>
          <a:p>
            <a:pPr marL="0" lvl="0" indent="0" algn="l" rtl="0">
              <a:spcBef>
                <a:spcPts val="0"/>
              </a:spcBef>
              <a:spcAft>
                <a:spcPts val="0"/>
              </a:spcAft>
              <a:buNone/>
            </a:pPr>
            <a:endParaRPr/>
          </a:p>
          <a:p>
            <a:pPr marL="0" lvl="0" indent="0" algn="l" rtl="0">
              <a:spcBef>
                <a:spcPts val="0"/>
              </a:spcBef>
              <a:spcAft>
                <a:spcPts val="0"/>
              </a:spcAft>
              <a:buNone/>
            </a:pPr>
            <a:r>
              <a:rPr lang="en"/>
              <a:t>The images are too small; cannot read the labels on the right and the left side seems to be a stock image?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eef41f41f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eef41f41f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Labels are needed; as is a title </a:t>
            </a:r>
            <a:endParaRPr/>
          </a:p>
          <a:p>
            <a:pPr marL="0" lvl="0" indent="0" algn="l" rtl="0">
              <a:spcBef>
                <a:spcPts val="0"/>
              </a:spcBef>
              <a:spcAft>
                <a:spcPts val="0"/>
              </a:spcAft>
              <a:buNone/>
            </a:pPr>
            <a:endParaRPr/>
          </a:p>
          <a:p>
            <a:pPr marL="0" lvl="0" indent="0" algn="l" rtl="0">
              <a:spcBef>
                <a:spcPts val="0"/>
              </a:spcBef>
              <a:spcAft>
                <a:spcPts val="0"/>
              </a:spcAft>
              <a:buNone/>
            </a:pPr>
            <a:r>
              <a:rPr lang="en"/>
              <a:t>Right photo–what am I meant to look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82b8b15603_3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82b8b15603_3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eef41f41f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eef41f41f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like a horizontal agenda with an image that represents each part </a:t>
            </a:r>
            <a:endParaRPr/>
          </a:p>
          <a:p>
            <a:pPr marL="0" lvl="0" indent="0" algn="l" rtl="0">
              <a:spcBef>
                <a:spcPts val="0"/>
              </a:spcBef>
              <a:spcAft>
                <a:spcPts val="0"/>
              </a:spcAft>
              <a:buNone/>
            </a:pPr>
            <a:r>
              <a:rPr lang="en"/>
              <a:t>	For a longer presentation, you can reuse that image for each section to create flow and organization to the presentation </a:t>
            </a:r>
            <a:endParaRPr/>
          </a:p>
          <a:p>
            <a:pPr marL="0" lvl="0" indent="0" algn="l" rtl="0">
              <a:spcBef>
                <a:spcPts val="0"/>
              </a:spcBef>
              <a:spcAft>
                <a:spcPts val="0"/>
              </a:spcAft>
              <a:buNone/>
            </a:pPr>
            <a:r>
              <a:rPr lang="en"/>
              <a:t>		This is not needed for a 5-minute presentation!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eef41f41f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eef41f41f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bleeds into the photo–make the title an assertion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ef41f41f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ef41f41f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 much happening; this is at least two slides on a single slide </a:t>
            </a:r>
            <a:endParaRPr/>
          </a:p>
          <a:p>
            <a:pPr marL="0" lvl="0" indent="0" algn="l" rtl="0">
              <a:spcBef>
                <a:spcPts val="0"/>
              </a:spcBef>
              <a:spcAft>
                <a:spcPts val="0"/>
              </a:spcAft>
              <a:buNone/>
            </a:pPr>
            <a:endParaRPr/>
          </a:p>
          <a:p>
            <a:pPr marL="0" lvl="0" indent="0" algn="l" rtl="0">
              <a:spcBef>
                <a:spcPts val="0"/>
              </a:spcBef>
              <a:spcAft>
                <a:spcPts val="0"/>
              </a:spcAft>
              <a:buNone/>
            </a:pPr>
            <a:r>
              <a:rPr lang="en"/>
              <a:t>No assertion so we don’t know the main point or argument </a:t>
            </a:r>
            <a:endParaRPr/>
          </a:p>
          <a:p>
            <a:pPr marL="0" lvl="0" indent="0" algn="l" rtl="0">
              <a:spcBef>
                <a:spcPts val="0"/>
              </a:spcBef>
              <a:spcAft>
                <a:spcPts val="0"/>
              </a:spcAft>
              <a:buNone/>
            </a:pPr>
            <a:endParaRPr/>
          </a:p>
          <a:p>
            <a:pPr marL="0" lvl="0" indent="0" algn="l" rtl="0">
              <a:spcBef>
                <a:spcPts val="0"/>
              </a:spcBef>
              <a:spcAft>
                <a:spcPts val="0"/>
              </a:spcAft>
              <a:buNone/>
            </a:pPr>
            <a:r>
              <a:rPr lang="en"/>
              <a:t>This seems more like speaker notes to help the presenter and not the audience </a:t>
            </a:r>
            <a:endParaRPr/>
          </a:p>
          <a:p>
            <a:pPr marL="0" lvl="0" indent="0" algn="l" rtl="0">
              <a:spcBef>
                <a:spcPts val="0"/>
              </a:spcBef>
              <a:spcAft>
                <a:spcPts val="0"/>
              </a:spcAft>
              <a:buNone/>
            </a:pPr>
            <a:r>
              <a:rPr lang="en"/>
              <a:t>	Might this info be organized in a table instead?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eef41f41f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eef41f41f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 much text </a:t>
            </a:r>
            <a:endParaRPr/>
          </a:p>
          <a:p>
            <a:pPr marL="0" lvl="0" indent="0" algn="l" rtl="0">
              <a:spcBef>
                <a:spcPts val="0"/>
              </a:spcBef>
              <a:spcAft>
                <a:spcPts val="0"/>
              </a:spcAft>
              <a:buNone/>
            </a:pPr>
            <a:endParaRPr/>
          </a:p>
          <a:p>
            <a:pPr marL="0" lvl="0" indent="0" algn="l" rtl="0">
              <a:spcBef>
                <a:spcPts val="0"/>
              </a:spcBef>
              <a:spcAft>
                <a:spcPts val="0"/>
              </a:spcAft>
              <a:buNone/>
            </a:pPr>
            <a:r>
              <a:rPr lang="en"/>
              <a:t>No title to tell us the argument for this info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eef41f41f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eef41f41f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 sentences not needed</a:t>
            </a:r>
            <a:endParaRPr/>
          </a:p>
          <a:p>
            <a:pPr marL="0" lvl="0" indent="0" algn="l" rtl="0">
              <a:spcBef>
                <a:spcPts val="0"/>
              </a:spcBef>
              <a:spcAft>
                <a:spcPts val="0"/>
              </a:spcAft>
              <a:buNone/>
            </a:pPr>
            <a:r>
              <a:rPr lang="en"/>
              <a:t>Link not needed</a:t>
            </a:r>
            <a:endParaRPr/>
          </a:p>
          <a:p>
            <a:pPr marL="0" lvl="0" indent="0" algn="l" rtl="0">
              <a:spcBef>
                <a:spcPts val="0"/>
              </a:spcBef>
              <a:spcAft>
                <a:spcPts val="0"/>
              </a:spcAft>
              <a:buNone/>
            </a:pPr>
            <a:r>
              <a:rPr lang="en"/>
              <a:t>Assertion for the title is needed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eef41f41f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eef41f41f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info could be organized via patient vs. therapist </a:t>
            </a:r>
            <a:endParaRPr/>
          </a:p>
          <a:p>
            <a:pPr marL="0" lvl="0" indent="0" algn="l" rtl="0">
              <a:spcBef>
                <a:spcPts val="0"/>
              </a:spcBef>
              <a:spcAft>
                <a:spcPts val="0"/>
              </a:spcAft>
              <a:buNone/>
            </a:pPr>
            <a:r>
              <a:rPr lang="en"/>
              <a:t>	Images would also help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eef41f41f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eef41f41f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we reorganize this table?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eef41f41f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eef41f41f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Pretty good! But revise the title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ef41f41f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ef41f41f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the bullet points? </a:t>
            </a:r>
            <a:endParaRPr/>
          </a:p>
          <a:p>
            <a:pPr marL="0" lvl="0" indent="0" algn="l" rtl="0">
              <a:spcBef>
                <a:spcPts val="0"/>
              </a:spcBef>
              <a:spcAft>
                <a:spcPts val="0"/>
              </a:spcAft>
              <a:buNone/>
            </a:pPr>
            <a:endParaRPr/>
          </a:p>
          <a:p>
            <a:pPr marL="0" lvl="0" indent="0" algn="l" rtl="0">
              <a:spcBef>
                <a:spcPts val="0"/>
              </a:spcBef>
              <a:spcAft>
                <a:spcPts val="0"/>
              </a:spcAft>
              <a:buNone/>
            </a:pPr>
            <a:r>
              <a:rPr lang="en"/>
              <a:t>Tell us the result in the title—maybe the bullet points should be the title?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dfc78dc27_2_5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10dfc78dc27_2_5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Agenda slide with visuals, content specific to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USE—Parallel structure, this does not–make into verbs</a:t>
            </a:r>
            <a:endParaRPr/>
          </a:p>
          <a:p>
            <a:pPr marL="0" lvl="0" indent="0" algn="l" rtl="0">
              <a:spcBef>
                <a:spcPts val="0"/>
              </a:spcBef>
              <a:spcAft>
                <a:spcPts val="0"/>
              </a:spcAft>
              <a:buNone/>
            </a:pPr>
            <a:r>
              <a:rPr lang="en"/>
              <a:t>	Aligning a lists in similar structure provides cohesion and it is easier to read </a:t>
            </a:r>
            <a:endParaRPr/>
          </a:p>
          <a:p>
            <a:pPr marL="0" lvl="0" indent="0" algn="l" rtl="0">
              <a:spcBef>
                <a:spcPts val="0"/>
              </a:spcBef>
              <a:spcAft>
                <a:spcPts val="0"/>
              </a:spcAft>
              <a:buNone/>
            </a:pPr>
            <a:endParaRPr/>
          </a:p>
          <a:p>
            <a:pPr marL="0" lvl="0" indent="0" algn="l" rtl="0">
              <a:spcBef>
                <a:spcPts val="0"/>
              </a:spcBef>
              <a:spcAft>
                <a:spcPts val="0"/>
              </a:spcAft>
              <a:buNone/>
            </a:pPr>
            <a:r>
              <a:rPr lang="en"/>
              <a:t>Main points described through text, with a visual that signifies that content </a:t>
            </a:r>
            <a:endParaRPr/>
          </a:p>
        </p:txBody>
      </p:sp>
      <p:sp>
        <p:nvSpPr>
          <p:cNvPr id="424" name="Google Shape;424;g10dfc78dc27_2_5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82b8b15603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82b8b15603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7bd5d322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7bd5d322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important aspect is creating an effective presentation is to provide signposts or breadcrumbs for your audience to follow</a:t>
            </a:r>
            <a:endParaRPr/>
          </a:p>
          <a:p>
            <a:pPr marL="0" lvl="0" indent="0" algn="l" rtl="0">
              <a:spcBef>
                <a:spcPts val="0"/>
              </a:spcBef>
              <a:spcAft>
                <a:spcPts val="0"/>
              </a:spcAft>
              <a:buNone/>
            </a:pPr>
            <a:r>
              <a:rPr lang="en"/>
              <a:t>	(NOTE: this is more important for longer presentations)</a:t>
            </a:r>
            <a:endParaRPr/>
          </a:p>
          <a:p>
            <a:pPr marL="0" lvl="0" indent="0" algn="l" rtl="0">
              <a:spcBef>
                <a:spcPts val="0"/>
              </a:spcBef>
              <a:spcAft>
                <a:spcPts val="0"/>
              </a:spcAft>
              <a:buNone/>
            </a:pPr>
            <a:endParaRPr/>
          </a:p>
          <a:p>
            <a:pPr marL="0" lvl="0" indent="0" algn="l" rtl="0">
              <a:spcBef>
                <a:spcPts val="0"/>
              </a:spcBef>
              <a:spcAft>
                <a:spcPts val="0"/>
              </a:spcAft>
              <a:buNone/>
            </a:pPr>
            <a:r>
              <a:rPr lang="en"/>
              <a:t>Here, you see they include a running footer that tells us which section we are on within a larger scope of the entire presentation</a:t>
            </a:r>
            <a:endParaRPr/>
          </a:p>
          <a:p>
            <a:pPr marL="0" lvl="0" indent="0" algn="l" rtl="0">
              <a:spcBef>
                <a:spcPts val="0"/>
              </a:spcBef>
              <a:spcAft>
                <a:spcPts val="0"/>
              </a:spcAft>
              <a:buNone/>
            </a:pPr>
            <a:r>
              <a:rPr lang="en"/>
              <a:t>	This example is a bit intrusive; consider making a smaller footer, or none at all considering the short length of your presentation </a:t>
            </a:r>
            <a:endParaRPr/>
          </a:p>
          <a:p>
            <a:pPr marL="0" lvl="0" indent="0" algn="l" rtl="0">
              <a:spcBef>
                <a:spcPts val="0"/>
              </a:spcBef>
              <a:spcAft>
                <a:spcPts val="0"/>
              </a:spcAft>
              <a:buNone/>
            </a:pPr>
            <a:endParaRPr/>
          </a:p>
          <a:p>
            <a:pPr marL="0" lvl="0" indent="0" algn="l" rtl="0">
              <a:spcBef>
                <a:spcPts val="0"/>
              </a:spcBef>
              <a:spcAft>
                <a:spcPts val="0"/>
              </a:spcAft>
              <a:buNone/>
            </a:pPr>
            <a:r>
              <a:rPr lang="en" b="1"/>
              <a:t>But then what should you do?</a:t>
            </a:r>
            <a:endParaRPr b="1"/>
          </a:p>
          <a:p>
            <a:pPr marL="0" lvl="0" indent="0" algn="l" rtl="0">
              <a:spcBef>
                <a:spcPts val="0"/>
              </a:spcBef>
              <a:spcAft>
                <a:spcPts val="0"/>
              </a:spcAft>
              <a:buNone/>
            </a:pPr>
            <a:r>
              <a:rPr lang="en"/>
              <a:t>	Smaller footer</a:t>
            </a:r>
            <a:endParaRPr/>
          </a:p>
          <a:p>
            <a:pPr marL="0" lvl="0" indent="0" algn="l" rtl="0">
              <a:spcBef>
                <a:spcPts val="0"/>
              </a:spcBef>
              <a:spcAft>
                <a:spcPts val="0"/>
              </a:spcAft>
              <a:buNone/>
            </a:pPr>
            <a:r>
              <a:rPr lang="en"/>
              <a:t>	Number slides in bottom corner (3/10)</a:t>
            </a:r>
            <a:endParaRPr/>
          </a:p>
          <a:p>
            <a:pPr marL="0" lvl="0" indent="0" algn="l" rtl="0">
              <a:spcBef>
                <a:spcPts val="0"/>
              </a:spcBef>
              <a:spcAft>
                <a:spcPts val="0"/>
              </a:spcAft>
              <a:buNone/>
            </a:pPr>
            <a:r>
              <a:rPr lang="en"/>
              <a:t>Rely on your agenda/mapping slide</a:t>
            </a:r>
            <a:endParaRPr/>
          </a:p>
          <a:p>
            <a:pPr marL="457200" lvl="0" indent="0" algn="l" rtl="0">
              <a:spcBef>
                <a:spcPts val="0"/>
              </a:spcBef>
              <a:spcAft>
                <a:spcPts val="0"/>
              </a:spcAft>
              <a:buNone/>
            </a:pPr>
            <a:r>
              <a:rPr lang="en"/>
              <a:t>Include clear signposts throughout that tell us the section you are on (replicate the agenda slide with header slides at the start of each new section, or do this work orally in your transitions between sections)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7eb70165b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7eb70165b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interesting slide that does some things right in theory.</a:t>
            </a:r>
            <a:endParaRPr/>
          </a:p>
          <a:p>
            <a:pPr marL="0" lvl="0" indent="0" algn="l" rtl="0">
              <a:spcBef>
                <a:spcPts val="0"/>
              </a:spcBef>
              <a:spcAft>
                <a:spcPts val="0"/>
              </a:spcAft>
              <a:buNone/>
            </a:pPr>
            <a:endParaRPr/>
          </a:p>
          <a:p>
            <a:pPr marL="0" lvl="0" indent="0" algn="l" rtl="0">
              <a:spcBef>
                <a:spcPts val="0"/>
              </a:spcBef>
              <a:spcAft>
                <a:spcPts val="0"/>
              </a:spcAft>
              <a:buNone/>
            </a:pPr>
            <a:r>
              <a:rPr lang="en"/>
              <a:t>It uses the mapping element; but I’d say this is too intrusive, especially since it’s at the top, bold colors, pretty large, etc. </a:t>
            </a:r>
            <a:endParaRPr/>
          </a:p>
          <a:p>
            <a:pPr marL="0" lvl="0" indent="0" algn="l" rtl="0">
              <a:spcBef>
                <a:spcPts val="0"/>
              </a:spcBef>
              <a:spcAft>
                <a:spcPts val="0"/>
              </a:spcAft>
              <a:buNone/>
            </a:pPr>
            <a:endParaRPr/>
          </a:p>
          <a:p>
            <a:pPr marL="0" lvl="0" indent="0" algn="l" rtl="0">
              <a:spcBef>
                <a:spcPts val="0"/>
              </a:spcBef>
              <a:spcAft>
                <a:spcPts val="0"/>
              </a:spcAft>
              <a:buNone/>
            </a:pPr>
            <a:r>
              <a:rPr lang="en"/>
              <a:t>The composition here is a bit off–where do we look?</a:t>
            </a:r>
            <a:endParaRPr/>
          </a:p>
          <a:p>
            <a:pPr marL="0" lvl="0" indent="0" algn="l" rtl="0">
              <a:spcBef>
                <a:spcPts val="0"/>
              </a:spcBef>
              <a:spcAft>
                <a:spcPts val="0"/>
              </a:spcAft>
              <a:buNone/>
            </a:pPr>
            <a:r>
              <a:rPr lang="en"/>
              <a:t>	Be aware of this when creating slides–don’t be afraid to toggle between slides or use many slides (some of which you only stay on for a moment)</a:t>
            </a:r>
            <a:endParaRPr/>
          </a:p>
          <a:p>
            <a:pPr marL="0" lvl="0" indent="0" algn="l" rtl="0">
              <a:spcBef>
                <a:spcPts val="0"/>
              </a:spcBef>
              <a:spcAft>
                <a:spcPts val="0"/>
              </a:spcAft>
              <a:buNone/>
            </a:pPr>
            <a:endParaRPr/>
          </a:p>
          <a:p>
            <a:pPr marL="0" lvl="0" indent="0" algn="l" rtl="0">
              <a:spcBef>
                <a:spcPts val="0"/>
              </a:spcBef>
              <a:spcAft>
                <a:spcPts val="0"/>
              </a:spcAft>
              <a:buNone/>
            </a:pPr>
            <a:r>
              <a:rPr lang="en"/>
              <a:t>You can also use animation to guide the eye of the reader:</a:t>
            </a:r>
            <a:endParaRPr/>
          </a:p>
          <a:p>
            <a:pPr marL="0" lvl="0" indent="0" algn="l" rtl="0">
              <a:spcBef>
                <a:spcPts val="0"/>
              </a:spcBef>
              <a:spcAft>
                <a:spcPts val="0"/>
              </a:spcAft>
              <a:buNone/>
            </a:pPr>
            <a:r>
              <a:rPr lang="en"/>
              <a:t>	Imagine all images NEED to be on this slide–they could click to make them appear as the speaker is discussing each in particular </a:t>
            </a:r>
            <a:endParaRPr/>
          </a:p>
          <a:p>
            <a:pPr marL="0" lvl="0" indent="0" algn="l" rtl="0">
              <a:spcBef>
                <a:spcPts val="0"/>
              </a:spcBef>
              <a:spcAft>
                <a:spcPts val="0"/>
              </a:spcAft>
              <a:buNone/>
            </a:pPr>
            <a:endParaRPr/>
          </a:p>
          <a:p>
            <a:pPr marL="0" lvl="0" indent="0" algn="l" rtl="0">
              <a:spcBef>
                <a:spcPts val="0"/>
              </a:spcBef>
              <a:spcAft>
                <a:spcPts val="0"/>
              </a:spcAft>
              <a:buNone/>
            </a:pPr>
            <a:r>
              <a:rPr lang="en"/>
              <a:t>	This is better than cramping too much info on a single slide</a:t>
            </a:r>
            <a:endParaRPr/>
          </a:p>
          <a:p>
            <a:pPr marL="0" lvl="0" indent="0" algn="l" rtl="0">
              <a:spcBef>
                <a:spcPts val="0"/>
              </a:spcBef>
              <a:spcAft>
                <a:spcPts val="0"/>
              </a:spcAft>
              <a:buNone/>
            </a:pPr>
            <a:r>
              <a:rPr lang="en"/>
              <a:t>		Here, the mission could be on one slide and the task would be on the next </a:t>
            </a:r>
            <a:endParaRPr/>
          </a:p>
          <a:p>
            <a:pPr marL="0" lvl="0" indent="0" algn="l" rtl="0">
              <a:spcBef>
                <a:spcPts val="0"/>
              </a:spcBef>
              <a:spcAft>
                <a:spcPts val="0"/>
              </a:spcAft>
              <a:buNone/>
            </a:pPr>
            <a:endParaRPr/>
          </a:p>
          <a:p>
            <a:pPr marL="0" lvl="0" indent="0" algn="l" rtl="0">
              <a:spcBef>
                <a:spcPts val="0"/>
              </a:spcBef>
              <a:spcAft>
                <a:spcPts val="0"/>
              </a:spcAft>
              <a:buNone/>
            </a:pPr>
            <a:r>
              <a:rPr lang="en"/>
              <a:t>The title wording is awkward </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too many levels of fonts, along with bullets and images; this leads to chaotic formatting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1ef1f0d951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1ef1f0d95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into the setting context, here you see an ineffective slide that summarizes the tasks </a:t>
            </a:r>
            <a:endParaRPr/>
          </a:p>
          <a:p>
            <a:pPr marL="0" lvl="0" indent="0" algn="l" rtl="0">
              <a:spcBef>
                <a:spcPts val="0"/>
              </a:spcBef>
              <a:spcAft>
                <a:spcPts val="0"/>
              </a:spcAft>
              <a:buNone/>
            </a:pPr>
            <a:endParaRPr/>
          </a:p>
          <a:p>
            <a:pPr marL="0" lvl="0" indent="0" algn="l" rtl="0">
              <a:spcBef>
                <a:spcPts val="0"/>
              </a:spcBef>
              <a:spcAft>
                <a:spcPts val="0"/>
              </a:spcAft>
              <a:buNone/>
            </a:pPr>
            <a:r>
              <a:rPr lang="en"/>
              <a:t>Here, the images could direct the structurel; the outline text above isn’t needed </a:t>
            </a:r>
            <a:endParaRPr/>
          </a:p>
          <a:p>
            <a:pPr marL="0" lvl="0" indent="0" algn="l" rtl="0">
              <a:spcBef>
                <a:spcPts val="0"/>
              </a:spcBef>
              <a:spcAft>
                <a:spcPts val="0"/>
              </a:spcAft>
              <a:buNone/>
            </a:pPr>
            <a:r>
              <a:rPr lang="en"/>
              <a:t>	these three images could fall on the agenda/mapping slide</a:t>
            </a:r>
            <a:endParaRPr/>
          </a:p>
          <a:p>
            <a:pPr marL="0" lvl="0" indent="0" algn="l" rtl="0">
              <a:spcBef>
                <a:spcPts val="0"/>
              </a:spcBef>
              <a:spcAft>
                <a:spcPts val="0"/>
              </a:spcAft>
              <a:buNone/>
            </a:pPr>
            <a:r>
              <a:rPr lang="en"/>
              <a:t>		And then used on each on those various tasks slides that follow</a:t>
            </a:r>
            <a:endParaRPr/>
          </a:p>
          <a:p>
            <a:pPr marL="0" lvl="0" indent="0" algn="l" rtl="0">
              <a:spcBef>
                <a:spcPts val="0"/>
              </a:spcBef>
              <a:spcAft>
                <a:spcPts val="0"/>
              </a:spcAft>
              <a:buNone/>
            </a:pPr>
            <a:endParaRPr/>
          </a:p>
          <a:p>
            <a:pPr marL="0" lvl="0" indent="0" algn="l" rtl="0">
              <a:spcBef>
                <a:spcPts val="0"/>
              </a:spcBef>
              <a:spcAft>
                <a:spcPts val="0"/>
              </a:spcAft>
              <a:buNone/>
            </a:pPr>
            <a:r>
              <a:rPr lang="en"/>
              <a:t>This isn’t a great example but it can easily be revised!</a:t>
            </a:r>
            <a:endParaRPr/>
          </a:p>
          <a:p>
            <a:pPr marL="0" lvl="0" indent="0" algn="l" rtl="0">
              <a:spcBef>
                <a:spcPts val="0"/>
              </a:spcBef>
              <a:spcAft>
                <a:spcPts val="0"/>
              </a:spcAft>
              <a:buNone/>
            </a:pPr>
            <a:r>
              <a:rPr lang="en"/>
              <a:t>How many times does this slide use “task”? </a:t>
            </a:r>
            <a:endParaRPr/>
          </a:p>
          <a:p>
            <a:pPr marL="0" lvl="0" indent="0" algn="l" rtl="0">
              <a:spcBef>
                <a:spcPts val="0"/>
              </a:spcBef>
              <a:spcAft>
                <a:spcPts val="0"/>
              </a:spcAft>
              <a:buNone/>
            </a:pPr>
            <a:endParaRPr/>
          </a:p>
          <a:p>
            <a:pPr marL="0" lvl="0" indent="0" algn="l" rtl="0">
              <a:spcBef>
                <a:spcPts val="0"/>
              </a:spcBef>
              <a:spcAft>
                <a:spcPts val="0"/>
              </a:spcAft>
              <a:buNone/>
            </a:pPr>
            <a:r>
              <a:rPr lang="en"/>
              <a:t>The images could make up the major content with some context under</a:t>
            </a:r>
            <a:endParaRPr/>
          </a:p>
          <a:p>
            <a:pPr marL="0" lvl="0" indent="0" algn="l" rtl="0">
              <a:spcBef>
                <a:spcPts val="0"/>
              </a:spcBef>
              <a:spcAft>
                <a:spcPts val="0"/>
              </a:spcAft>
              <a:buNone/>
            </a:pPr>
            <a:r>
              <a:rPr lang="en"/>
              <a:t>The title isn’t great–this isn’t very specific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7bd5d322a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7bd5d322a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example of a progress or work completed slide </a:t>
            </a:r>
            <a:endParaRPr/>
          </a:p>
          <a:p>
            <a:pPr marL="0" lvl="0" indent="0" algn="l" rtl="0">
              <a:spcBef>
                <a:spcPts val="0"/>
              </a:spcBef>
              <a:spcAft>
                <a:spcPts val="0"/>
              </a:spcAft>
              <a:buNone/>
            </a:pPr>
            <a:endParaRPr/>
          </a:p>
          <a:p>
            <a:pPr marL="0" lvl="0" indent="0" algn="l" rtl="0">
              <a:spcBef>
                <a:spcPts val="0"/>
              </a:spcBef>
              <a:spcAft>
                <a:spcPts val="0"/>
              </a:spcAft>
              <a:buNone/>
            </a:pPr>
            <a:r>
              <a:rPr lang="en"/>
              <a:t>Far too much text and NO visual </a:t>
            </a:r>
            <a:endParaRPr/>
          </a:p>
          <a:p>
            <a:pPr marL="0" lvl="0" indent="0" algn="l" rtl="0">
              <a:spcBef>
                <a:spcPts val="0"/>
              </a:spcBef>
              <a:spcAft>
                <a:spcPts val="0"/>
              </a:spcAft>
              <a:buNone/>
            </a:pPr>
            <a:endParaRPr/>
          </a:p>
          <a:p>
            <a:pPr marL="0" lvl="0" indent="0" algn="l" rtl="0">
              <a:spcBef>
                <a:spcPts val="0"/>
              </a:spcBef>
              <a:spcAft>
                <a:spcPts val="0"/>
              </a:spcAft>
              <a:buNone/>
            </a:pPr>
            <a:r>
              <a:rPr lang="en"/>
              <a:t>This appears to be speaker notes for the presenters; it serves no purpose for the audience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7bd5d322a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7bd5d322a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example of a title that could easily be made into an assertion</a:t>
            </a:r>
            <a:endParaRPr/>
          </a:p>
          <a:p>
            <a:pPr marL="0" lvl="0" indent="0" algn="l" rtl="0">
              <a:spcBef>
                <a:spcPts val="0"/>
              </a:spcBef>
              <a:spcAft>
                <a:spcPts val="0"/>
              </a:spcAft>
              <a:buNone/>
            </a:pPr>
            <a:r>
              <a:rPr lang="en"/>
              <a:t>They highlight nose #4 so they could make a statement about that nose being the best option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1ef1f0d95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1ef1f0d95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they use parallel structure-good! </a:t>
            </a:r>
            <a:endParaRPr/>
          </a:p>
          <a:p>
            <a:pPr marL="0" lvl="0" indent="0" algn="l" rtl="0">
              <a:spcBef>
                <a:spcPts val="0"/>
              </a:spcBef>
              <a:spcAft>
                <a:spcPts val="0"/>
              </a:spcAft>
              <a:buNone/>
            </a:pPr>
            <a:endParaRPr/>
          </a:p>
          <a:p>
            <a:pPr marL="0" lvl="0" indent="0" algn="l" rtl="0">
              <a:spcBef>
                <a:spcPts val="0"/>
              </a:spcBef>
              <a:spcAft>
                <a:spcPts val="0"/>
              </a:spcAft>
              <a:buNone/>
            </a:pPr>
            <a:r>
              <a:rPr lang="en"/>
              <a:t>Title could be revised to state the ultimate purpose/goal </a:t>
            </a:r>
            <a:endParaRPr/>
          </a:p>
          <a:p>
            <a:pPr marL="0" lvl="0" indent="0" algn="l" rtl="0">
              <a:spcBef>
                <a:spcPts val="0"/>
              </a:spcBef>
              <a:spcAft>
                <a:spcPts val="0"/>
              </a:spcAft>
              <a:buNone/>
            </a:pPr>
            <a:endParaRPr/>
          </a:p>
          <a:p>
            <a:pPr marL="0" lvl="0" indent="0" algn="l" rtl="0">
              <a:spcBef>
                <a:spcPts val="0"/>
              </a:spcBef>
              <a:spcAft>
                <a:spcPts val="0"/>
              </a:spcAft>
              <a:buNone/>
            </a:pPr>
            <a:r>
              <a:rPr lang="en"/>
              <a:t>Ideas to make this more impactful? </a:t>
            </a:r>
            <a:endParaRPr/>
          </a:p>
          <a:p>
            <a:pPr marL="0" lvl="0" indent="0" algn="l" rtl="0">
              <a:spcBef>
                <a:spcPts val="0"/>
              </a:spcBef>
              <a:spcAft>
                <a:spcPts val="0"/>
              </a:spcAft>
              <a:buNone/>
            </a:pPr>
            <a:r>
              <a:rPr lang="en"/>
              <a:t>	Images might hint towards their solution for each task</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7bd5d322a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7bd5d322a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too, they could make an assertion about the quality of the model </a:t>
            </a:r>
            <a:endParaRPr/>
          </a:p>
          <a:p>
            <a:pPr marL="0" lvl="0" indent="0" algn="l" rtl="0">
              <a:spcBef>
                <a:spcPts val="0"/>
              </a:spcBef>
              <a:spcAft>
                <a:spcPts val="0"/>
              </a:spcAft>
              <a:buNone/>
            </a:pPr>
            <a:endParaRPr/>
          </a:p>
          <a:p>
            <a:pPr marL="0" lvl="0" indent="0" algn="l" rtl="0">
              <a:spcBef>
                <a:spcPts val="0"/>
              </a:spcBef>
              <a:spcAft>
                <a:spcPts val="0"/>
              </a:spcAft>
              <a:buNone/>
            </a:pPr>
            <a:r>
              <a:rPr lang="en"/>
              <a:t>Common issues with the faint lines, small numbers</a:t>
            </a:r>
            <a:endParaRPr/>
          </a:p>
          <a:p>
            <a:pPr marL="0" lvl="0" indent="0" algn="l" rtl="0">
              <a:spcBef>
                <a:spcPts val="0"/>
              </a:spcBef>
              <a:spcAft>
                <a:spcPts val="0"/>
              </a:spcAft>
              <a:buNone/>
            </a:pPr>
            <a:r>
              <a:rPr lang="en"/>
              <a:t>	Don’t forget best practices for creating figures!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1e8a33e71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1e8a33e71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Text heavy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Title does NOT match the slide (this is a step-by-step process)</a:t>
            </a:r>
            <a:endParaRPr>
              <a:solidFill>
                <a:schemeClr val="dk1"/>
              </a:solidFill>
            </a:endParaRPr>
          </a:p>
          <a:p>
            <a:pPr marL="0" lvl="0" indent="0" algn="l" rtl="0">
              <a:spcBef>
                <a:spcPts val="0"/>
              </a:spcBef>
              <a:spcAft>
                <a:spcPts val="0"/>
              </a:spcAft>
              <a:buNone/>
            </a:pPr>
            <a:r>
              <a:rPr lang="en">
                <a:solidFill>
                  <a:schemeClr val="dk1"/>
                </a:solidFill>
              </a:rPr>
              <a:t>The image should be on its own slide–the text here could be spoken or at the very least, drastically edited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Remove the caption to the image, remove the block M</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You may have slides when you need to describe a process or a lot of information: What do you do in those scenarios?</a:t>
            </a:r>
            <a:endParaRPr/>
          </a:p>
          <a:p>
            <a:pPr marL="457200" lvl="0" indent="-298450" algn="l" rtl="0">
              <a:spcBef>
                <a:spcPts val="0"/>
              </a:spcBef>
              <a:spcAft>
                <a:spcPts val="0"/>
              </a:spcAft>
              <a:buSzPts val="1100"/>
              <a:buAutoNum type="arabicPeriod"/>
            </a:pPr>
            <a:r>
              <a:rPr lang="en"/>
              <a:t>Simply DON’T do that; the title and image should be enough </a:t>
            </a:r>
            <a:endParaRPr/>
          </a:p>
          <a:p>
            <a:pPr marL="457200" lvl="0" indent="-298450" algn="l" rtl="0">
              <a:spcBef>
                <a:spcPts val="0"/>
              </a:spcBef>
              <a:spcAft>
                <a:spcPts val="0"/>
              </a:spcAft>
              <a:buSzPts val="1100"/>
              <a:buAutoNum type="arabicPeriod"/>
            </a:pPr>
            <a:r>
              <a:rPr lang="en"/>
              <a:t>But if you need to include multiple lines of text, consider animating each point or line so that the audience receives it at a designated time</a:t>
            </a:r>
            <a:endParaRPr/>
          </a:p>
          <a:p>
            <a:pPr marL="914400" lvl="1" indent="-298450" algn="l" rtl="0">
              <a:spcBef>
                <a:spcPts val="0"/>
              </a:spcBef>
              <a:spcAft>
                <a:spcPts val="0"/>
              </a:spcAft>
              <a:buSzPts val="1100"/>
              <a:buAutoNum type="alphaLcPeriod"/>
            </a:pPr>
            <a:r>
              <a:rPr lang="en"/>
              <a:t>This is called “progressive disclosure” and is a tactic used so as to NOT overload the audience </a:t>
            </a:r>
            <a:endParaRPr/>
          </a:p>
          <a:p>
            <a:pPr marL="914400" lvl="1" indent="-298450" algn="l" rtl="0">
              <a:spcBef>
                <a:spcPts val="0"/>
              </a:spcBef>
              <a:spcAft>
                <a:spcPts val="0"/>
              </a:spcAft>
              <a:buSzPts val="1100"/>
              <a:buAutoNum type="alphaLcPeriod"/>
            </a:pPr>
            <a:r>
              <a:rPr lang="en"/>
              <a:t>Consider a class or completing a tutorial online: it’s helpful to know the milestones and end goal but if we released all three labs at once and told you to complete them by December 8th, that would be overwhelming </a:t>
            </a:r>
            <a:endParaRPr/>
          </a:p>
          <a:p>
            <a:pPr marL="457200" lvl="0" indent="-298450" algn="l" rtl="0">
              <a:spcBef>
                <a:spcPts val="0"/>
              </a:spcBef>
              <a:spcAft>
                <a:spcPts val="0"/>
              </a:spcAft>
              <a:buSzPts val="1100"/>
              <a:buAutoNum type="arabicPeriod"/>
            </a:pPr>
            <a:r>
              <a:rPr lang="en"/>
              <a:t>You could also give your audience a moment to read the text–Avoid reading a slide to your audience </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1ef1f0d95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1ef1f0d95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purpose of the slide? We are not sure based on the title</a:t>
            </a:r>
            <a:endParaRPr/>
          </a:p>
          <a:p>
            <a:pPr marL="457200" lvl="0" indent="457200" algn="l" rtl="0">
              <a:spcBef>
                <a:spcPts val="0"/>
              </a:spcBef>
              <a:spcAft>
                <a:spcPts val="0"/>
              </a:spcAft>
              <a:buNone/>
            </a:pPr>
            <a:r>
              <a:rPr lang="en"/>
              <a:t>Seems to indicate that has been done, but what about it? </a:t>
            </a:r>
            <a:endParaRPr/>
          </a:p>
          <a:p>
            <a:pPr marL="0" lvl="0" indent="0" algn="l" rtl="0">
              <a:spcBef>
                <a:spcPts val="0"/>
              </a:spcBef>
              <a:spcAft>
                <a:spcPts val="0"/>
              </a:spcAft>
              <a:buNone/>
            </a:pPr>
            <a:endParaRPr/>
          </a:p>
          <a:p>
            <a:pPr marL="0" lvl="0" indent="0" algn="l" rtl="0">
              <a:spcBef>
                <a:spcPts val="0"/>
              </a:spcBef>
              <a:spcAft>
                <a:spcPts val="0"/>
              </a:spcAft>
              <a:buNone/>
            </a:pPr>
            <a:r>
              <a:rPr lang="en"/>
              <a:t>This slide design implies you’ve not prepared; the slide is for the speaker to read off of vs. serving as a visual aid for the audience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What is the main message here?</a:t>
            </a:r>
            <a:endParaRPr/>
          </a:p>
          <a:p>
            <a:pPr marL="0" lvl="0" indent="0" algn="l" rtl="0">
              <a:spcBef>
                <a:spcPts val="0"/>
              </a:spcBef>
              <a:spcAft>
                <a:spcPts val="0"/>
              </a:spcAft>
              <a:buNone/>
            </a:pPr>
            <a:r>
              <a:rPr lang="en"/>
              <a:t>	Procedure, results, evidence?</a:t>
            </a:r>
            <a:endParaRPr/>
          </a:p>
          <a:p>
            <a:pPr marL="0" lvl="0" indent="0" algn="l" rtl="0">
              <a:spcBef>
                <a:spcPts val="0"/>
              </a:spcBef>
              <a:spcAft>
                <a:spcPts val="0"/>
              </a:spcAft>
              <a:buNone/>
            </a:pPr>
            <a:endParaRPr/>
          </a:p>
          <a:p>
            <a:pPr marL="0" lvl="0" indent="0" algn="l" rtl="0">
              <a:spcBef>
                <a:spcPts val="0"/>
              </a:spcBef>
              <a:spcAft>
                <a:spcPts val="0"/>
              </a:spcAft>
              <a:buNone/>
            </a:pPr>
            <a:r>
              <a:rPr lang="en"/>
              <a:t>*Pit length is in UMs (this is not correct)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1ef1f0d951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1ef1f0d95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Tell us the method or task in the title </a:t>
            </a:r>
            <a:endParaRPr/>
          </a:p>
          <a:p>
            <a:pPr marL="0" lvl="0" indent="0" algn="l" rtl="0">
              <a:spcBef>
                <a:spcPts val="0"/>
              </a:spcBef>
              <a:spcAft>
                <a:spcPts val="0"/>
              </a:spcAft>
              <a:buNone/>
            </a:pPr>
            <a:endParaRPr/>
          </a:p>
          <a:p>
            <a:pPr marL="0" lvl="0" indent="0" algn="l" rtl="0">
              <a:spcBef>
                <a:spcPts val="0"/>
              </a:spcBef>
              <a:spcAft>
                <a:spcPts val="0"/>
              </a:spcAft>
              <a:buNone/>
            </a:pPr>
            <a:r>
              <a:rPr lang="en"/>
              <a:t>A visual of the experimental set up and direct labels with these steps numbered might be nice </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82b8b15603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82b8b15603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step when approaching any presentation is to consider your audience and purpose </a:t>
            </a:r>
            <a:endParaRPr/>
          </a:p>
          <a:p>
            <a:pPr marL="0" lvl="0" indent="0" algn="l" rtl="0">
              <a:spcBef>
                <a:spcPts val="0"/>
              </a:spcBef>
              <a:spcAft>
                <a:spcPts val="0"/>
              </a:spcAft>
              <a:buNone/>
            </a:pPr>
            <a:endParaRPr/>
          </a:p>
          <a:p>
            <a:pPr marL="0" lvl="0" indent="0" algn="l" rtl="0">
              <a:spcBef>
                <a:spcPts val="0"/>
              </a:spcBef>
              <a:spcAft>
                <a:spcPts val="0"/>
              </a:spcAft>
              <a:buNone/>
            </a:pPr>
            <a:r>
              <a:rPr lang="en"/>
              <a:t>Is the audience mixed in terms of their backgrounds and knowledge?</a:t>
            </a:r>
            <a:endParaRPr/>
          </a:p>
          <a:p>
            <a:pPr marL="0" lvl="0" indent="0" algn="l" rtl="0">
              <a:spcBef>
                <a:spcPts val="0"/>
              </a:spcBef>
              <a:spcAft>
                <a:spcPts val="0"/>
              </a:spcAft>
              <a:buNone/>
            </a:pPr>
            <a:endParaRPr/>
          </a:p>
          <a:p>
            <a:pPr marL="0" lvl="0" indent="0" algn="l" rtl="0">
              <a:spcBef>
                <a:spcPts val="0"/>
              </a:spcBef>
              <a:spcAft>
                <a:spcPts val="0"/>
              </a:spcAft>
              <a:buNone/>
            </a:pPr>
            <a:r>
              <a:rPr lang="en"/>
              <a:t>How much will you need to explain/define vs. how much prior knowledge you can depend on (set context!)</a:t>
            </a:r>
            <a:endParaRPr/>
          </a:p>
          <a:p>
            <a:pPr marL="0" lvl="0" indent="0" algn="l" rtl="0">
              <a:spcBef>
                <a:spcPts val="0"/>
              </a:spcBef>
              <a:spcAft>
                <a:spcPts val="0"/>
              </a:spcAft>
              <a:buNone/>
            </a:pPr>
            <a:endParaRPr/>
          </a:p>
          <a:p>
            <a:pPr marL="0" lvl="0" indent="0" algn="l" rtl="0">
              <a:spcBef>
                <a:spcPts val="0"/>
              </a:spcBef>
              <a:spcAft>
                <a:spcPts val="0"/>
              </a:spcAft>
              <a:buNone/>
            </a:pPr>
            <a:r>
              <a:rPr lang="en"/>
              <a:t>What do THEY want to accomplish in listening to the presentation </a:t>
            </a:r>
            <a:endParaRPr/>
          </a:p>
          <a:p>
            <a:pPr marL="0" lvl="0" indent="0" algn="l" rtl="0">
              <a:spcBef>
                <a:spcPts val="0"/>
              </a:spcBef>
              <a:spcAft>
                <a:spcPts val="0"/>
              </a:spcAft>
              <a:buNone/>
            </a:pPr>
            <a:r>
              <a:rPr lang="en"/>
              <a:t>	Note: not what YOU wasn’t to accomplish for this part</a:t>
            </a:r>
            <a:endParaRPr/>
          </a:p>
          <a:p>
            <a:pPr marL="0" lvl="0" indent="0" algn="l" rtl="0">
              <a:spcBef>
                <a:spcPts val="0"/>
              </a:spcBef>
              <a:spcAft>
                <a:spcPts val="0"/>
              </a:spcAft>
              <a:buNone/>
            </a:pPr>
            <a:r>
              <a:rPr lang="en"/>
              <a:t>	Consider what THEY want out of this time listening to you and structure your talk accordingly </a:t>
            </a:r>
            <a:endParaRPr/>
          </a:p>
          <a:p>
            <a:pPr marL="0" lvl="0" indent="0" algn="l" rtl="0">
              <a:spcBef>
                <a:spcPts val="0"/>
              </a:spcBef>
              <a:spcAft>
                <a:spcPts val="0"/>
              </a:spcAft>
              <a:buNone/>
            </a:pPr>
            <a:endParaRPr/>
          </a:p>
          <a:p>
            <a:pPr marL="0" lvl="0" indent="0" algn="l" rtl="0">
              <a:spcBef>
                <a:spcPts val="0"/>
              </a:spcBef>
              <a:spcAft>
                <a:spcPts val="0"/>
              </a:spcAft>
              <a:buNone/>
            </a:pPr>
            <a:r>
              <a:rPr lang="en"/>
              <a:t>Now you can think about yourself–what will YOU try to do through this presentation (note: almost everything in life is an argument)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f1f0d95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f1f0d95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my idea for the previous slide: include an image and then label the procedure on that image</a:t>
            </a:r>
            <a:endParaRPr/>
          </a:p>
          <a:p>
            <a:pPr marL="0" lvl="0" indent="0" algn="l" rtl="0">
              <a:spcBef>
                <a:spcPts val="0"/>
              </a:spcBef>
              <a:spcAft>
                <a:spcPts val="0"/>
              </a:spcAft>
              <a:buNone/>
            </a:pPr>
            <a:r>
              <a:rPr lang="en"/>
              <a:t>	They do not do that here, but I feel they are getting close to it!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ef1f0d95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1ef1f0d9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Nice design</a:t>
            </a:r>
            <a:endParaRPr/>
          </a:p>
          <a:p>
            <a:pPr marL="0" lvl="0" indent="0" algn="l" rtl="0">
              <a:spcBef>
                <a:spcPts val="0"/>
              </a:spcBef>
              <a:spcAft>
                <a:spcPts val="0"/>
              </a:spcAft>
              <a:buNone/>
            </a:pPr>
            <a:endParaRPr/>
          </a:p>
          <a:p>
            <a:pPr marL="0" lvl="0" indent="0" algn="l" rtl="0">
              <a:spcBef>
                <a:spcPts val="0"/>
              </a:spcBef>
              <a:spcAft>
                <a:spcPts val="0"/>
              </a:spcAft>
              <a:buNone/>
            </a:pPr>
            <a:r>
              <a:rPr lang="en"/>
              <a:t>I think the blue could be eliminated </a:t>
            </a:r>
            <a:endParaRPr/>
          </a:p>
          <a:p>
            <a:pPr marL="0" lvl="0" indent="0" algn="l" rtl="0">
              <a:spcBef>
                <a:spcPts val="0"/>
              </a:spcBef>
              <a:spcAft>
                <a:spcPts val="0"/>
              </a:spcAft>
              <a:buNone/>
            </a:pPr>
            <a:endParaRPr/>
          </a:p>
          <a:p>
            <a:pPr marL="0" lvl="0" indent="0" algn="l" rtl="0">
              <a:spcBef>
                <a:spcPts val="0"/>
              </a:spcBef>
              <a:spcAft>
                <a:spcPts val="0"/>
              </a:spcAft>
              <a:buNone/>
            </a:pPr>
            <a:r>
              <a:rPr lang="en"/>
              <a:t>Arrows could point to the particular parts on the microscope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1ef1f0d95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1ef1f0d95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generally like this slide!</a:t>
            </a:r>
            <a:endParaRPr/>
          </a:p>
          <a:p>
            <a:pPr marL="0" lvl="0" indent="0" algn="l" rtl="0">
              <a:spcBef>
                <a:spcPts val="0"/>
              </a:spcBef>
              <a:spcAft>
                <a:spcPts val="0"/>
              </a:spcAft>
              <a:buNone/>
            </a:pPr>
            <a:endParaRPr/>
          </a:p>
          <a:p>
            <a:pPr marL="0" lvl="0" indent="0" algn="l" rtl="0">
              <a:spcBef>
                <a:spcPts val="0"/>
              </a:spcBef>
              <a:spcAft>
                <a:spcPts val="0"/>
              </a:spcAft>
              <a:buNone/>
            </a:pPr>
            <a:r>
              <a:rPr lang="en"/>
              <a:t>Images are nice and large and are labeled </a:t>
            </a:r>
            <a:endParaRPr/>
          </a:p>
          <a:p>
            <a:pPr marL="0" lvl="0" indent="0" algn="l" rtl="0">
              <a:spcBef>
                <a:spcPts val="0"/>
              </a:spcBef>
              <a:spcAft>
                <a:spcPts val="0"/>
              </a:spcAft>
              <a:buNone/>
            </a:pPr>
            <a:r>
              <a:rPr lang="en"/>
              <a:t>The text below images could be edited a bit </a:t>
            </a:r>
            <a:endParaRPr/>
          </a:p>
          <a:p>
            <a:pPr marL="0" lvl="0" indent="0" algn="l" rtl="0">
              <a:spcBef>
                <a:spcPts val="0"/>
              </a:spcBef>
              <a:spcAft>
                <a:spcPts val="0"/>
              </a:spcAft>
              <a:buNone/>
            </a:pPr>
            <a:endParaRPr/>
          </a:p>
          <a:p>
            <a:pPr marL="0" lvl="0" indent="0" algn="l" rtl="0">
              <a:spcBef>
                <a:spcPts val="0"/>
              </a:spcBef>
              <a:spcAft>
                <a:spcPts val="0"/>
              </a:spcAft>
              <a:buNone/>
            </a:pPr>
            <a:r>
              <a:rPr lang="en"/>
              <a:t>The title here might be an assertion so that we know how this fits into the larger scope of the presentation </a:t>
            </a:r>
            <a:endParaRPr/>
          </a:p>
          <a:p>
            <a:pPr marL="0" lvl="0" indent="457200" algn="l" rtl="0">
              <a:spcBef>
                <a:spcPts val="0"/>
              </a:spcBef>
              <a:spcAft>
                <a:spcPts val="0"/>
              </a:spcAft>
              <a:buNone/>
            </a:pPr>
            <a:r>
              <a:rPr lang="en"/>
              <a:t>(but it is situational and depends on what preceded and what follows)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d6e7859df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d6e7859d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ef1f0d95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ef1f0d95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Tell us what to do with graphs, if you include them</a:t>
            </a:r>
            <a:endParaRPr/>
          </a:p>
          <a:p>
            <a:pPr marL="0" lvl="0" indent="0" algn="l" rtl="0">
              <a:spcBef>
                <a:spcPts val="0"/>
              </a:spcBef>
              <a:spcAft>
                <a:spcPts val="0"/>
              </a:spcAft>
              <a:buNone/>
            </a:pPr>
            <a:endParaRPr/>
          </a:p>
          <a:p>
            <a:pPr marL="0" lvl="0" indent="0" algn="l" rtl="0">
              <a:spcBef>
                <a:spcPts val="0"/>
              </a:spcBef>
              <a:spcAft>
                <a:spcPts val="0"/>
              </a:spcAft>
              <a:buNone/>
            </a:pPr>
            <a:r>
              <a:rPr lang="en"/>
              <a:t>The title could tell us what this proves! </a:t>
            </a:r>
            <a:endParaRPr/>
          </a:p>
          <a:p>
            <a:pPr marL="0" lvl="0" indent="0" algn="l" rtl="0">
              <a:spcBef>
                <a:spcPts val="0"/>
              </a:spcBef>
              <a:spcAft>
                <a:spcPts val="0"/>
              </a:spcAft>
              <a:buNone/>
            </a:pPr>
            <a:endParaRPr/>
          </a:p>
          <a:p>
            <a:pPr marL="0" lvl="0" indent="0" algn="l" rtl="0">
              <a:spcBef>
                <a:spcPts val="0"/>
              </a:spcBef>
              <a:spcAft>
                <a:spcPts val="0"/>
              </a:spcAft>
              <a:buNone/>
            </a:pPr>
            <a:r>
              <a:rPr lang="en"/>
              <a:t>Direct labels, arrows, or color could indicate a specific data point we are meant to observe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ef1f0d95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ef1f0d95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lot; in terms of composition, I don’t know where to look on the slide </a:t>
            </a:r>
            <a:endParaRPr/>
          </a:p>
          <a:p>
            <a:pPr marL="0" lvl="0" indent="0" algn="l" rtl="0">
              <a:spcBef>
                <a:spcPts val="0"/>
              </a:spcBef>
              <a:spcAft>
                <a:spcPts val="0"/>
              </a:spcAft>
              <a:buNone/>
            </a:pPr>
            <a:endParaRPr/>
          </a:p>
          <a:p>
            <a:pPr marL="0" lvl="0" indent="0" algn="l" rtl="0">
              <a:spcBef>
                <a:spcPts val="0"/>
              </a:spcBef>
              <a:spcAft>
                <a:spcPts val="0"/>
              </a:spcAft>
              <a:buNone/>
            </a:pPr>
            <a:r>
              <a:rPr lang="en"/>
              <a:t>DO NOT BE AFRAID OF USING MANY SLIDES! </a:t>
            </a:r>
            <a:endParaRPr/>
          </a:p>
          <a:p>
            <a:pPr marL="0" lvl="0" indent="0" algn="l" rtl="0">
              <a:spcBef>
                <a:spcPts val="0"/>
              </a:spcBef>
              <a:spcAft>
                <a:spcPts val="0"/>
              </a:spcAft>
              <a:buNone/>
            </a:pPr>
            <a:r>
              <a:rPr lang="en"/>
              <a:t>	This should be broken up into several slides, or if information is comparative, you might use animation or labels drawing such comparisons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ef1f0d951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1ef1f0d95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Again, this slide has a lot going on</a:t>
            </a:r>
            <a:endParaRPr/>
          </a:p>
          <a:p>
            <a:pPr marL="0" lvl="0" indent="0" algn="l" rtl="0">
              <a:spcBef>
                <a:spcPts val="0"/>
              </a:spcBef>
              <a:spcAft>
                <a:spcPts val="0"/>
              </a:spcAft>
              <a:buNone/>
            </a:pPr>
            <a:r>
              <a:rPr lang="en"/>
              <a:t>	I like that they defined task one</a:t>
            </a:r>
            <a:endParaRPr/>
          </a:p>
          <a:p>
            <a:pPr marL="0" lvl="0" indent="0" algn="l" rtl="0">
              <a:spcBef>
                <a:spcPts val="0"/>
              </a:spcBef>
              <a:spcAft>
                <a:spcPts val="0"/>
              </a:spcAft>
              <a:buNone/>
            </a:pPr>
            <a:r>
              <a:rPr lang="en"/>
              <a:t>But images aren’t labeled </a:t>
            </a:r>
            <a:endParaRPr/>
          </a:p>
          <a:p>
            <a:pPr marL="0" lvl="0" indent="0" algn="l" rtl="0">
              <a:spcBef>
                <a:spcPts val="0"/>
              </a:spcBef>
              <a:spcAft>
                <a:spcPts val="0"/>
              </a:spcAft>
              <a:buNone/>
            </a:pPr>
            <a:r>
              <a:rPr lang="en"/>
              <a:t>I’m not sure how one element connects to the other </a:t>
            </a:r>
            <a:endParaRPr/>
          </a:p>
          <a:p>
            <a:pPr marL="0" lvl="0" indent="0" algn="l" rtl="0">
              <a:spcBef>
                <a:spcPts val="0"/>
              </a:spcBef>
              <a:spcAft>
                <a:spcPts val="0"/>
              </a:spcAft>
              <a:buNone/>
            </a:pPr>
            <a:endParaRPr/>
          </a:p>
          <a:p>
            <a:pPr marL="0" lvl="0" indent="0" algn="l" rtl="0">
              <a:spcBef>
                <a:spcPts val="0"/>
              </a:spcBef>
              <a:spcAft>
                <a:spcPts val="0"/>
              </a:spcAft>
              <a:buNone/>
            </a:pPr>
            <a:r>
              <a:rPr lang="en"/>
              <a:t>Use animation IF you need multiple elements on a single slide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1ef1f0d95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1ef1f0d95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composition is simply off </a:t>
            </a:r>
            <a:endParaRPr/>
          </a:p>
          <a:p>
            <a:pPr marL="0" lvl="0" indent="0" algn="l" rtl="0">
              <a:spcBef>
                <a:spcPts val="0"/>
              </a:spcBef>
              <a:spcAft>
                <a:spcPts val="0"/>
              </a:spcAft>
              <a:buNone/>
            </a:pPr>
            <a:r>
              <a:rPr lang="en"/>
              <a:t>	Elements should align better </a:t>
            </a:r>
            <a:endParaRPr/>
          </a:p>
          <a:p>
            <a:pPr marL="0" lvl="0" indent="0" algn="l" rtl="0">
              <a:spcBef>
                <a:spcPts val="0"/>
              </a:spcBef>
              <a:spcAft>
                <a:spcPts val="0"/>
              </a:spcAft>
              <a:buNone/>
            </a:pPr>
            <a:endParaRPr/>
          </a:p>
          <a:p>
            <a:pPr marL="0" lvl="0" indent="0" algn="l" rtl="0">
              <a:spcBef>
                <a:spcPts val="0"/>
              </a:spcBef>
              <a:spcAft>
                <a:spcPts val="0"/>
              </a:spcAft>
              <a:buNone/>
            </a:pPr>
            <a:r>
              <a:rPr lang="en"/>
              <a:t>The title could be an assertion, easily! </a:t>
            </a:r>
            <a:endParaRPr/>
          </a:p>
          <a:p>
            <a:pPr marL="0" lvl="0" indent="0" algn="l" rtl="0">
              <a:spcBef>
                <a:spcPts val="0"/>
              </a:spcBef>
              <a:spcAft>
                <a:spcPts val="0"/>
              </a:spcAft>
              <a:buNone/>
            </a:pPr>
            <a:endParaRPr/>
          </a:p>
          <a:p>
            <a:pPr marL="0" lvl="0" indent="0" algn="l" rtl="0">
              <a:spcBef>
                <a:spcPts val="0"/>
              </a:spcBef>
              <a:spcAft>
                <a:spcPts val="0"/>
              </a:spcAft>
              <a:buNone/>
            </a:pPr>
            <a:r>
              <a:rPr lang="en"/>
              <a:t>I like the general idea, but I think it could be streamlined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0dfc78dc27_2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 name="Google Shape;530;g10dfc78dc27_2_6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The previous slide sort of reminded me of this </a:t>
            </a:r>
            <a:endParaRPr/>
          </a:p>
          <a:p>
            <a:pPr marL="0" lvl="0" indent="0" algn="l" rtl="0">
              <a:spcBef>
                <a:spcPts val="0"/>
              </a:spcBef>
              <a:spcAft>
                <a:spcPts val="0"/>
              </a:spcAft>
              <a:buNone/>
            </a:pPr>
            <a:r>
              <a:rPr lang="en"/>
              <a:t>	Here, we want to compare two like things</a:t>
            </a:r>
            <a:endParaRPr/>
          </a:p>
          <a:p>
            <a:pPr marL="0" lvl="0" indent="0" algn="l" rtl="0">
              <a:spcBef>
                <a:spcPts val="0"/>
              </a:spcBef>
              <a:spcAft>
                <a:spcPts val="0"/>
              </a:spcAft>
              <a:buNone/>
            </a:pPr>
            <a:r>
              <a:rPr lang="en"/>
              <a:t>A good example of parallelism, but could be improved to cut repetition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0dfc78dc27_2_6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10dfc78dc27_2_6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Revised slide</a:t>
            </a:r>
            <a:endParaRPr/>
          </a:p>
          <a:p>
            <a:pPr marL="0" lvl="0" indent="0" algn="l" rtl="0">
              <a:spcBef>
                <a:spcPts val="0"/>
              </a:spcBef>
              <a:spcAft>
                <a:spcPts val="0"/>
              </a:spcAft>
              <a:buNone/>
            </a:pPr>
            <a:endParaRPr/>
          </a:p>
          <a:p>
            <a:pPr marL="0" lvl="0" indent="0" algn="l" rtl="0">
              <a:spcBef>
                <a:spcPts val="0"/>
              </a:spcBef>
              <a:spcAft>
                <a:spcPts val="0"/>
              </a:spcAft>
              <a:buNone/>
            </a:pPr>
            <a:r>
              <a:rPr lang="en"/>
              <a:t>More symmetry, eliminates redundancy </a:t>
            </a:r>
            <a:endParaRPr/>
          </a:p>
          <a:p>
            <a:pPr marL="0" lvl="0" indent="0" algn="l" rtl="0">
              <a:spcBef>
                <a:spcPts val="0"/>
              </a:spcBef>
              <a:spcAft>
                <a:spcPts val="0"/>
              </a:spcAft>
              <a:buNone/>
            </a:pPr>
            <a:endParaRPr/>
          </a:p>
          <a:p>
            <a:pPr marL="0" lvl="0" indent="0" algn="l" rtl="0">
              <a:spcBef>
                <a:spcPts val="0"/>
              </a:spcBef>
              <a:spcAft>
                <a:spcPts val="0"/>
              </a:spcAft>
              <a:buNone/>
            </a:pPr>
            <a:r>
              <a:rPr lang="en"/>
              <a:t>Less clutter and less noise </a:t>
            </a:r>
            <a:endParaRPr/>
          </a:p>
        </p:txBody>
      </p:sp>
      <p:sp>
        <p:nvSpPr>
          <p:cNvPr id="543" name="Google Shape;543;g10dfc78dc27_2_6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e8a33e71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e8a33e71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deck serves as your aid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0dfc78dc27_2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10dfc78dc27_2_58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Excellent layering of data on to the equation</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a:solidFill>
                <a:schemeClr val="dk1"/>
              </a:solidFill>
            </a:endParaRPr>
          </a:p>
          <a:p>
            <a:pPr marL="0" marR="0" lvl="0" indent="0" algn="l" rtl="0">
              <a:spcBef>
                <a:spcPts val="0"/>
              </a:spcBef>
              <a:spcAft>
                <a:spcPts val="0"/>
              </a:spcAft>
              <a:buClr>
                <a:schemeClr val="dk1"/>
              </a:buClr>
              <a:buSzPts val="1100"/>
              <a:buFont typeface="Arial"/>
              <a:buNone/>
            </a:pPr>
            <a:r>
              <a:rPr lang="en">
                <a:solidFill>
                  <a:schemeClr val="dk1"/>
                </a:solidFill>
              </a:rPr>
              <a:t>I would change the yellow arrows to a darker color, maybe use animation for progressive disclosure</a:t>
            </a:r>
            <a:endParaRPr>
              <a:solidFill>
                <a:schemeClr val="dk1"/>
              </a:solidFill>
            </a:endParaRPr>
          </a:p>
          <a:p>
            <a:pPr marL="0" marR="0" lvl="0" indent="0" algn="l" rtl="0">
              <a:spcBef>
                <a:spcPts val="0"/>
              </a:spcBef>
              <a:spcAft>
                <a:spcPts val="0"/>
              </a:spcAft>
              <a:buClr>
                <a:schemeClr val="dk1"/>
              </a:buClr>
              <a:buSzPts val="1100"/>
              <a:buFont typeface="Arial"/>
              <a:buNone/>
            </a:pPr>
            <a:endParaRPr>
              <a:solidFill>
                <a:schemeClr val="dk1"/>
              </a:solidFill>
            </a:endParaRPr>
          </a:p>
          <a:p>
            <a:pPr marL="0" marR="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1ef1f0d95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1ef1f0d95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part of your slide deck will be “work to be completed” </a:t>
            </a:r>
            <a:endParaRPr/>
          </a:p>
          <a:p>
            <a:pPr marL="0" lvl="0" indent="0" algn="l" rtl="0">
              <a:spcBef>
                <a:spcPts val="0"/>
              </a:spcBef>
              <a:spcAft>
                <a:spcPts val="0"/>
              </a:spcAft>
              <a:buNone/>
            </a:pPr>
            <a:endParaRPr/>
          </a:p>
          <a:p>
            <a:pPr marL="0" lvl="0" indent="0" algn="l" rtl="0">
              <a:spcBef>
                <a:spcPts val="0"/>
              </a:spcBef>
              <a:spcAft>
                <a:spcPts val="0"/>
              </a:spcAft>
              <a:buNone/>
            </a:pPr>
            <a:r>
              <a:rPr lang="en"/>
              <a:t>Make work to be completed into tasks that can be clearly articulated quickly–this slide does not do that!</a:t>
            </a:r>
            <a:endParaRPr/>
          </a:p>
          <a:p>
            <a:pPr marL="0" lvl="0" indent="0" algn="l" rtl="0">
              <a:spcBef>
                <a:spcPts val="0"/>
              </a:spcBef>
              <a:spcAft>
                <a:spcPts val="0"/>
              </a:spcAft>
              <a:buNone/>
            </a:pPr>
            <a:endParaRPr/>
          </a:p>
          <a:p>
            <a:pPr marL="0" lvl="0" indent="0" algn="l" rtl="0">
              <a:spcBef>
                <a:spcPts val="0"/>
              </a:spcBef>
              <a:spcAft>
                <a:spcPts val="0"/>
              </a:spcAft>
              <a:buNone/>
            </a:pPr>
            <a:r>
              <a:rPr lang="en"/>
              <a:t>This slide is obviously text heavy and includes bullet points, which don’t indicate level of importance or capture the process very well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1e8a33e719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1e8a33e71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 persuasive </a:t>
            </a:r>
            <a:endParaRPr/>
          </a:p>
          <a:p>
            <a:pPr marL="0" lvl="0" indent="0" algn="l" rtl="0">
              <a:spcBef>
                <a:spcPts val="0"/>
              </a:spcBef>
              <a:spcAft>
                <a:spcPts val="0"/>
              </a:spcAft>
              <a:buNone/>
            </a:pPr>
            <a:endParaRPr/>
          </a:p>
          <a:p>
            <a:pPr marL="0" lvl="0" indent="0" algn="l" rtl="0">
              <a:spcBef>
                <a:spcPts val="0"/>
              </a:spcBef>
              <a:spcAft>
                <a:spcPts val="0"/>
              </a:spcAft>
              <a:buNone/>
            </a:pPr>
            <a:r>
              <a:rPr lang="en"/>
              <a:t>Check out that bottle rocket!</a:t>
            </a: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1ef1f0d95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1ef1f0d95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NOT include a “questions” slide</a:t>
            </a:r>
            <a:endParaRPr/>
          </a:p>
          <a:p>
            <a:pPr marL="0" lvl="0" indent="0" algn="l" rtl="0">
              <a:spcBef>
                <a:spcPts val="0"/>
              </a:spcBef>
              <a:spcAft>
                <a:spcPts val="0"/>
              </a:spcAft>
              <a:buNone/>
            </a:pPr>
            <a:endParaRPr/>
          </a:p>
          <a:p>
            <a:pPr marL="0" lvl="0" indent="0" algn="l" rtl="0">
              <a:spcBef>
                <a:spcPts val="0"/>
              </a:spcBef>
              <a:spcAft>
                <a:spcPts val="0"/>
              </a:spcAft>
              <a:buNone/>
            </a:pPr>
            <a:r>
              <a:rPr lang="en"/>
              <a:t>It’s a waste of space</a:t>
            </a:r>
            <a:endParaRPr/>
          </a:p>
          <a:p>
            <a:pPr marL="0" lvl="0" indent="0" algn="l" rtl="0">
              <a:spcBef>
                <a:spcPts val="0"/>
              </a:spcBef>
              <a:spcAft>
                <a:spcPts val="0"/>
              </a:spcAft>
              <a:buNone/>
            </a:pPr>
            <a:endParaRPr/>
          </a:p>
          <a:p>
            <a:pPr marL="0" lvl="0" indent="0" algn="l" rtl="0">
              <a:spcBef>
                <a:spcPts val="0"/>
              </a:spcBef>
              <a:spcAft>
                <a:spcPts val="0"/>
              </a:spcAft>
              <a:buNone/>
            </a:pPr>
            <a:r>
              <a:rPr lang="en"/>
              <a:t>It doesn’t allow you to end strong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0dfc78dc27_2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g10dfc78dc27_2_6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a personal plea…</a:t>
            </a:r>
            <a:endParaRPr/>
          </a:p>
          <a:p>
            <a:pPr marL="0" lvl="0" indent="0" algn="l" rtl="0">
              <a:spcBef>
                <a:spcPts val="0"/>
              </a:spcBef>
              <a:spcAft>
                <a:spcPts val="0"/>
              </a:spcAft>
              <a:buClr>
                <a:schemeClr val="dk1"/>
              </a:buClr>
              <a:buSzPts val="1200"/>
              <a:buFont typeface="Calibri"/>
              <a:buNone/>
            </a:pPr>
            <a:r>
              <a:rPr lang="en"/>
              <a:t>	Please make your images transparent </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dfc78dc27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g10dfc78dc27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Transparency applied</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
              <a:t>Now, let’s discuss delivery a bit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7bd5d322a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7bd5d322a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 SLOWER than what you think you need to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Avoid filler words: the only way to cut this is to practice and to speak slowly and intentionally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Body position: refer to the visual aids on your slides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Look into the camera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Use hand gestures to mark order, signify important content, etc.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7bd5d322a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7bd5d322a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7bd5d322aa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7bd5d322a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bd5d322aa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bd5d322aa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bad slide; it follows the unfortunate trap we’ve fallen into with slide design</a:t>
            </a:r>
            <a:endParaRPr/>
          </a:p>
          <a:p>
            <a:pPr marL="0" lvl="0" indent="0" algn="l" rtl="0">
              <a:spcBef>
                <a:spcPts val="0"/>
              </a:spcBef>
              <a:spcAft>
                <a:spcPts val="0"/>
              </a:spcAft>
              <a:buNone/>
            </a:pPr>
            <a:endParaRPr/>
          </a:p>
          <a:p>
            <a:pPr marL="0" lvl="0" indent="0" algn="l" rtl="0">
              <a:spcBef>
                <a:spcPts val="0"/>
              </a:spcBef>
              <a:spcAft>
                <a:spcPts val="0"/>
              </a:spcAft>
              <a:buNone/>
            </a:pPr>
            <a:r>
              <a:rPr lang="en"/>
              <a:t>What’s wrong with this slide?</a:t>
            </a:r>
            <a:endParaRPr/>
          </a:p>
          <a:p>
            <a:pPr marL="0" lvl="0" indent="0" algn="l" rtl="0">
              <a:spcBef>
                <a:spcPts val="0"/>
              </a:spcBef>
              <a:spcAft>
                <a:spcPts val="0"/>
              </a:spcAft>
              <a:buNone/>
            </a:pPr>
            <a:endParaRPr/>
          </a:p>
          <a:p>
            <a:pPr marL="0" lvl="0" indent="0" algn="l" rtl="0">
              <a:spcBef>
                <a:spcPts val="0"/>
              </a:spcBef>
              <a:spcAft>
                <a:spcPts val="0"/>
              </a:spcAft>
              <a:buNone/>
            </a:pPr>
            <a:r>
              <a:rPr lang="en"/>
              <a:t>-the color choice (non-data pixels, figure/ground separation)</a:t>
            </a:r>
            <a:endParaRPr/>
          </a:p>
          <a:p>
            <a:pPr marL="0" lvl="0" indent="0" algn="l" rtl="0">
              <a:spcBef>
                <a:spcPts val="0"/>
              </a:spcBef>
              <a:spcAft>
                <a:spcPts val="0"/>
              </a:spcAft>
              <a:buNone/>
            </a:pPr>
            <a:r>
              <a:rPr lang="en"/>
              <a:t>-the title is a topic as opposed to an assertion </a:t>
            </a:r>
            <a:endParaRPr/>
          </a:p>
          <a:p>
            <a:pPr marL="0" lvl="0" indent="0" algn="l" rtl="0">
              <a:spcBef>
                <a:spcPts val="0"/>
              </a:spcBef>
              <a:spcAft>
                <a:spcPts val="0"/>
              </a:spcAft>
              <a:buNone/>
            </a:pPr>
            <a:r>
              <a:rPr lang="en"/>
              <a:t>-the bulleted list is unremarkable</a:t>
            </a:r>
            <a:endParaRPr/>
          </a:p>
          <a:p>
            <a:pPr marL="0" lvl="0" indent="0" algn="l" rtl="0">
              <a:spcBef>
                <a:spcPts val="0"/>
              </a:spcBef>
              <a:spcAft>
                <a:spcPts val="0"/>
              </a:spcAft>
              <a:buNone/>
            </a:pPr>
            <a:r>
              <a:rPr lang="en"/>
              <a:t>-lack of visuals </a:t>
            </a:r>
            <a:endParaRPr/>
          </a:p>
          <a:p>
            <a:pPr marL="0" lvl="0" indent="0" algn="l" rtl="0">
              <a:spcBef>
                <a:spcPts val="0"/>
              </a:spcBef>
              <a:spcAft>
                <a:spcPts val="0"/>
              </a:spcAft>
              <a:buNone/>
            </a:pPr>
            <a:r>
              <a:rPr lang="en"/>
              <a:t>-the branding is NOT needed (and the image has not been made transparent)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7bd5d322aa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7bd5d322aa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7bd5d322aa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7bd5d322aa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82b8b15603_3_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82b8b15603_3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e8a33e71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1e8a33e71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example of an assertion/evidence slide </a:t>
            </a:r>
            <a:endParaRPr/>
          </a:p>
          <a:p>
            <a:pPr marL="0" lvl="0" indent="0" algn="l" rtl="0">
              <a:spcBef>
                <a:spcPts val="0"/>
              </a:spcBef>
              <a:spcAft>
                <a:spcPts val="0"/>
              </a:spcAft>
              <a:buNone/>
            </a:pPr>
            <a:r>
              <a:rPr lang="en"/>
              <a:t>An assertion is situated at the top of the slide</a:t>
            </a:r>
            <a:endParaRPr/>
          </a:p>
          <a:p>
            <a:pPr marL="0" lvl="0" indent="0" algn="l" rtl="0">
              <a:spcBef>
                <a:spcPts val="0"/>
              </a:spcBef>
              <a:spcAft>
                <a:spcPts val="0"/>
              </a:spcAft>
              <a:buNone/>
            </a:pPr>
            <a:r>
              <a:rPr lang="en"/>
              <a:t>Visual evidence is presented beneath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 meta slide–a slide within a slide </a:t>
            </a:r>
            <a:endParaRPr/>
          </a:p>
          <a:p>
            <a:pPr marL="0" lvl="0" indent="0" algn="l" rtl="0">
              <a:spcBef>
                <a:spcPts val="0"/>
              </a:spcBef>
              <a:spcAft>
                <a:spcPts val="0"/>
              </a:spcAft>
              <a:buNone/>
            </a:pPr>
            <a:endParaRPr/>
          </a:p>
          <a:p>
            <a:pPr marL="0" lvl="0" indent="0" algn="l" rtl="0">
              <a:spcBef>
                <a:spcPts val="0"/>
              </a:spcBef>
              <a:spcAft>
                <a:spcPts val="0"/>
              </a:spcAft>
              <a:buNone/>
            </a:pPr>
            <a:r>
              <a:rPr lang="en"/>
              <a:t>Why assertion/evidence?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-It is researched based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has been adopted by the UM College of Engineering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builds upon Doumont (perceived cognitive load)</a:t>
            </a:r>
            <a:endParaRPr>
              <a:solidFill>
                <a:schemeClr val="dk1"/>
              </a:solidFill>
            </a:endParaRPr>
          </a:p>
          <a:p>
            <a:pPr marL="0" lvl="0" indent="0" algn="l" rtl="0">
              <a:spcBef>
                <a:spcPts val="0"/>
              </a:spcBef>
              <a:spcAft>
                <a:spcPts val="0"/>
              </a:spcAft>
              <a:buNone/>
            </a:pPr>
            <a:r>
              <a:rPr lang="en">
                <a:solidFill>
                  <a:schemeClr val="dk1"/>
                </a:solidFill>
              </a:rPr>
              <a:t>-It builds upon Mike (forging for information)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makes sense (help your audience: lead them to your main communication objective)</a:t>
            </a:r>
            <a:endParaRPr>
              <a:solidFill>
                <a:schemeClr val="dk1"/>
              </a:solidFill>
            </a:endParaRPr>
          </a:p>
          <a:p>
            <a:pPr marL="457200" lvl="0" indent="-298450" algn="l" rtl="0">
              <a:spcBef>
                <a:spcPts val="0"/>
              </a:spcBef>
              <a:spcAft>
                <a:spcPts val="0"/>
              </a:spcAft>
              <a:buClr>
                <a:schemeClr val="dk1"/>
              </a:buClr>
              <a:buSzPts val="1100"/>
              <a:buAutoNum type="alphaLcPeriod"/>
            </a:pPr>
            <a:r>
              <a:rPr lang="en">
                <a:solidFill>
                  <a:schemeClr val="dk1"/>
                </a:solidFill>
              </a:rPr>
              <a:t>We cannot go back and reread your slides as we would in a report </a:t>
            </a:r>
            <a:endParaRPr>
              <a:solidFill>
                <a:schemeClr val="dk1"/>
              </a:solidFill>
            </a:endParaRPr>
          </a:p>
          <a:p>
            <a:pPr marL="457200" lvl="0" indent="-298450" algn="l" rtl="0">
              <a:spcBef>
                <a:spcPts val="0"/>
              </a:spcBef>
              <a:spcAft>
                <a:spcPts val="0"/>
              </a:spcAft>
              <a:buClr>
                <a:schemeClr val="dk1"/>
              </a:buClr>
              <a:buSzPts val="1100"/>
              <a:buAutoNum type="alphaLcPeriod"/>
            </a:pPr>
            <a:r>
              <a:rPr lang="en">
                <a:solidFill>
                  <a:schemeClr val="dk1"/>
                </a:solidFill>
              </a:rPr>
              <a:t>We are engaging with visuals, text, oral delivery, and noise in the room–an assertion for a title helps us in case we lose your point or in case we get distracted </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-Why wouldn’t you place the most important info at the top and in large font?</a:t>
            </a:r>
            <a:endParaRPr>
              <a:solidFill>
                <a:schemeClr val="dk1"/>
              </a:solidFill>
            </a:endParaRPr>
          </a:p>
          <a:p>
            <a:pPr marL="457200" lvl="0" indent="-298450" algn="l" rtl="0">
              <a:spcBef>
                <a:spcPts val="0"/>
              </a:spcBef>
              <a:spcAft>
                <a:spcPts val="0"/>
              </a:spcAft>
              <a:buClr>
                <a:schemeClr val="dk1"/>
              </a:buClr>
              <a:buSzPts val="1100"/>
              <a:buAutoNum type="alphaLcPeriod"/>
            </a:pPr>
            <a:r>
              <a:rPr lang="en">
                <a:solidFill>
                  <a:schemeClr val="dk1"/>
                </a:solidFill>
              </a:rPr>
              <a:t>Do not place important info in smaller font and further down/don’t place a meaningless title at the top in large font</a:t>
            </a:r>
            <a:endParaRPr>
              <a:solidFill>
                <a:schemeClr val="dk1"/>
              </a:solidFill>
            </a:endParaRPr>
          </a:p>
          <a:p>
            <a:pPr marL="457200" lvl="0" indent="-298450" algn="l" rtl="0">
              <a:spcBef>
                <a:spcPts val="0"/>
              </a:spcBef>
              <a:spcAft>
                <a:spcPts val="0"/>
              </a:spcAft>
              <a:buClr>
                <a:schemeClr val="dk1"/>
              </a:buClr>
              <a:buSzPts val="1100"/>
              <a:buAutoNum type="alphaLcPeriod"/>
            </a:pPr>
            <a:r>
              <a:rPr lang="en">
                <a:solidFill>
                  <a:schemeClr val="dk1"/>
                </a:solidFill>
              </a:rPr>
              <a:t>Do not mistake bullet points for organizing information for us (they don’t)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f53acce4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1f53acce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Instead of basic titles/topics like “agenda”, “progress”, “work left to be completed” or “conclusion”, use titles that are specific, help forward your argument, and serve as sign posts or thesis statements for your audience</a:t>
            </a:r>
            <a:endParaRPr/>
          </a:p>
          <a:p>
            <a:pPr marL="0" lvl="0" indent="0" algn="l" rtl="0">
              <a:spcBef>
                <a:spcPts val="0"/>
              </a:spcBef>
              <a:spcAft>
                <a:spcPts val="0"/>
              </a:spcAft>
              <a:buNone/>
            </a:pPr>
            <a:endParaRPr/>
          </a:p>
          <a:p>
            <a:pPr marL="0" lvl="0" indent="0" algn="l" rtl="0">
              <a:spcBef>
                <a:spcPts val="0"/>
              </a:spcBef>
              <a:spcAft>
                <a:spcPts val="0"/>
              </a:spcAft>
              <a:buNone/>
            </a:pPr>
            <a:r>
              <a:rPr lang="en"/>
              <a:t>Consider your audience: they are listening to you talk, they are viewing the slide visually, they are reading the text on the slide, </a:t>
            </a:r>
            <a:endParaRPr/>
          </a:p>
          <a:p>
            <a:pPr marL="0" lvl="0" indent="0" algn="l" rtl="0">
              <a:spcBef>
                <a:spcPts val="0"/>
              </a:spcBef>
              <a:spcAft>
                <a:spcPts val="0"/>
              </a:spcAft>
              <a:buNone/>
            </a:pPr>
            <a:r>
              <a:rPr lang="en"/>
              <a:t>	The person next to them coughed, the lab next door is loud, they are thinking about where they are going to order lunch, </a:t>
            </a:r>
            <a:endParaRPr/>
          </a:p>
          <a:p>
            <a:pPr marL="0" lvl="0" indent="0" algn="l" rtl="0">
              <a:spcBef>
                <a:spcPts val="0"/>
              </a:spcBef>
              <a:spcAft>
                <a:spcPts val="0"/>
              </a:spcAft>
              <a:buNone/>
            </a:pPr>
            <a:r>
              <a:rPr lang="en"/>
              <a:t>		If they get confused or distracted, they can easily look back at that assertion title and know exactly what content they should be following</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Remember that unlike a report, your audience cannot “go back” and reread your slides or re-hear your delivery–we get one shot, and so these titles serve as signposts and they guide us through the crux of your presentation </a:t>
            </a:r>
            <a:endParaRPr/>
          </a:p>
          <a:p>
            <a:pPr marL="0" lvl="0" indent="0" algn="l" rtl="0">
              <a:spcBef>
                <a:spcPts val="0"/>
              </a:spcBef>
              <a:spcAft>
                <a:spcPts val="0"/>
              </a:spcAft>
              <a:buNone/>
            </a:pPr>
            <a:endParaRPr/>
          </a:p>
          <a:p>
            <a:pPr marL="0" lvl="0" indent="0" algn="l" rtl="0">
              <a:spcBef>
                <a:spcPts val="0"/>
              </a:spcBef>
              <a:spcAft>
                <a:spcPts val="0"/>
              </a:spcAft>
              <a:buNone/>
            </a:pPr>
            <a:r>
              <a:rPr lang="en">
                <a:highlight>
                  <a:srgbClr val="EBFD3A"/>
                </a:highlight>
              </a:rPr>
              <a:t>Now, can you use this model of title 100% of the time? NO. But you can probably 90% of the time</a:t>
            </a:r>
            <a:endParaRPr>
              <a:highlight>
                <a:srgbClr val="EBFD3A"/>
              </a:highlight>
            </a:endParaRPr>
          </a:p>
          <a:p>
            <a:pPr marL="0" lvl="0" indent="0" algn="l" rtl="0">
              <a:spcBef>
                <a:spcPts val="0"/>
              </a:spcBef>
              <a:spcAft>
                <a:spcPts val="0"/>
              </a:spcAft>
              <a:buNone/>
            </a:pPr>
            <a:r>
              <a:rPr lang="en">
                <a:highlight>
                  <a:srgbClr val="EBFD3A"/>
                </a:highlight>
              </a:rPr>
              <a:t>	And doing so will result in a more clearly structured and articulated presentation that your audience will actually understand and be able to follow!</a:t>
            </a:r>
            <a:endParaRPr>
              <a:highlight>
                <a:srgbClr val="EBFD3A"/>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f53acce4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1f53acce4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visual at the bottom provides evidence or proof of what you are asserting at the top of the slide</a:t>
            </a:r>
            <a:endParaRPr/>
          </a:p>
          <a:p>
            <a:pPr marL="0" lvl="0" indent="0" algn="l" rtl="0">
              <a:spcBef>
                <a:spcPts val="0"/>
              </a:spcBef>
              <a:spcAft>
                <a:spcPts val="0"/>
              </a:spcAft>
              <a:buNone/>
            </a:pPr>
            <a:endParaRPr/>
          </a:p>
          <a:p>
            <a:pPr marL="0" lvl="0" indent="0" algn="l" rtl="0">
              <a:spcBef>
                <a:spcPts val="0"/>
              </a:spcBef>
              <a:spcAft>
                <a:spcPts val="0"/>
              </a:spcAft>
              <a:buNone/>
            </a:pPr>
            <a:r>
              <a:rPr lang="en"/>
              <a:t>A visual can be an image, graph, plot, infographic, etc. </a:t>
            </a:r>
            <a:endParaRPr/>
          </a:p>
          <a:p>
            <a:pPr marL="0" lvl="0" indent="0" algn="l" rtl="0">
              <a:spcBef>
                <a:spcPts val="0"/>
              </a:spcBef>
              <a:spcAft>
                <a:spcPts val="0"/>
              </a:spcAft>
              <a:buNone/>
            </a:pPr>
            <a:r>
              <a:rPr lang="en"/>
              <a:t>	You can use animation, direct labels, or callouts to add text to images, when needed </a:t>
            </a:r>
            <a:endParaRPr/>
          </a:p>
          <a:p>
            <a:pPr marL="0" lvl="0" indent="0" algn="l" rtl="0">
              <a:spcBef>
                <a:spcPts val="0"/>
              </a:spcBef>
              <a:spcAft>
                <a:spcPts val="0"/>
              </a:spcAft>
              <a:buNone/>
            </a:pPr>
            <a:endParaRPr/>
          </a:p>
          <a:p>
            <a:pPr marL="0" lvl="0" indent="0" algn="l" rtl="0">
              <a:spcBef>
                <a:spcPts val="0"/>
              </a:spcBef>
              <a:spcAft>
                <a:spcPts val="0"/>
              </a:spcAft>
              <a:buNone/>
            </a:pPr>
            <a:r>
              <a:rPr lang="en"/>
              <a:t>Note: If you are concerned that someone viewing the slide at another time won’t understand the context of your slide deck without more text, </a:t>
            </a:r>
            <a:endParaRPr/>
          </a:p>
          <a:p>
            <a:pPr marL="0" lvl="0" indent="0" algn="l" rtl="0">
              <a:spcBef>
                <a:spcPts val="0"/>
              </a:spcBef>
              <a:spcAft>
                <a:spcPts val="0"/>
              </a:spcAft>
              <a:buNone/>
            </a:pPr>
            <a:r>
              <a:rPr lang="en"/>
              <a:t>Include that text in the speaker notes (something to consider for us, too!)</a:t>
            </a:r>
            <a:endParaRPr/>
          </a:p>
          <a:p>
            <a:pPr marL="0" lvl="0" indent="0" algn="l" rtl="0">
              <a:spcBef>
                <a:spcPts val="0"/>
              </a:spcBef>
              <a:spcAft>
                <a:spcPts val="0"/>
              </a:spcAft>
              <a:buNone/>
            </a:pP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4" name="Google Shape;74;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9" name="Google Shape;79;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0" name="Google Shape;80;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 name="Google Shape;86;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2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3" name="Google Shape;93;p2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 name="Google Shape;94;p2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5" name="Google Shape;95;p2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799118" y="1371600"/>
            <a:ext cx="6173808" cy="2171700"/>
          </a:xfrm>
          <a:prstGeom prst="rect">
            <a:avLst/>
          </a:prstGeom>
          <a:noFill/>
          <a:ln>
            <a:noFill/>
          </a:ln>
        </p:spPr>
        <p:txBody>
          <a:bodyPr spcFirstLastPara="1" wrap="square" lIns="68575" tIns="34275" rIns="68575" bIns="34275" anchor="b" anchorCtr="0">
            <a:normAutofit/>
          </a:bodyPr>
          <a:lstStyle>
            <a:lvl1pPr lvl="0" algn="l">
              <a:lnSpc>
                <a:spcPct val="80000"/>
              </a:lnSpc>
              <a:spcBef>
                <a:spcPts val="0"/>
              </a:spcBef>
              <a:spcAft>
                <a:spcPts val="0"/>
              </a:spcAft>
              <a:buClr>
                <a:schemeClr val="lt1"/>
              </a:buClr>
              <a:buSzPts val="5000"/>
              <a:buFont typeface="Century Gothic"/>
              <a:buNone/>
              <a:defRPr sz="5000" b="1"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3" name="Google Shape;133;p26"/>
          <p:cNvSpPr txBox="1">
            <a:spLocks noGrp="1"/>
          </p:cNvSpPr>
          <p:nvPr>
            <p:ph type="subTitle" idx="1"/>
          </p:nvPr>
        </p:nvSpPr>
        <p:spPr>
          <a:xfrm>
            <a:off x="799118" y="3600450"/>
            <a:ext cx="6173808" cy="9144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SzPts val="1500"/>
              <a:buNone/>
              <a:defRPr sz="1500" b="1" cap="none">
                <a:solidFill>
                  <a:schemeClr val="accent1"/>
                </a:solidFill>
              </a:defRPr>
            </a:lvl1pPr>
            <a:lvl2pPr lvl="1" algn="ctr">
              <a:lnSpc>
                <a:spcPct val="90000"/>
              </a:lnSpc>
              <a:spcBef>
                <a:spcPts val="900"/>
              </a:spcBef>
              <a:spcAft>
                <a:spcPts val="0"/>
              </a:spcAft>
              <a:buSzPts val="1500"/>
              <a:buNone/>
              <a:defRPr>
                <a:solidFill>
                  <a:schemeClr val="lt1"/>
                </a:solidFill>
              </a:defRPr>
            </a:lvl2pPr>
            <a:lvl3pPr lvl="2" algn="ctr">
              <a:lnSpc>
                <a:spcPct val="90000"/>
              </a:lnSpc>
              <a:spcBef>
                <a:spcPts val="500"/>
              </a:spcBef>
              <a:spcAft>
                <a:spcPts val="0"/>
              </a:spcAft>
              <a:buSzPts val="1400"/>
              <a:buNone/>
              <a:defRPr>
                <a:solidFill>
                  <a:schemeClr val="lt1"/>
                </a:solidFill>
              </a:defRPr>
            </a:lvl3pPr>
            <a:lvl4pPr lvl="3" algn="ctr">
              <a:lnSpc>
                <a:spcPct val="90000"/>
              </a:lnSpc>
              <a:spcBef>
                <a:spcPts val="500"/>
              </a:spcBef>
              <a:spcAft>
                <a:spcPts val="0"/>
              </a:spcAft>
              <a:buSzPts val="1400"/>
              <a:buNone/>
              <a:defRPr>
                <a:solidFill>
                  <a:schemeClr val="lt1"/>
                </a:solidFill>
              </a:defRPr>
            </a:lvl4pPr>
            <a:lvl5pPr lvl="4" algn="ctr">
              <a:lnSpc>
                <a:spcPct val="90000"/>
              </a:lnSpc>
              <a:spcBef>
                <a:spcPts val="500"/>
              </a:spcBef>
              <a:spcAft>
                <a:spcPts val="0"/>
              </a:spcAft>
              <a:buSzPts val="1400"/>
              <a:buNone/>
              <a:defRPr>
                <a:solidFill>
                  <a:schemeClr val="lt1"/>
                </a:solidFill>
              </a:defRPr>
            </a:lvl5pPr>
            <a:lvl6pPr lvl="5" algn="ctr">
              <a:spcBef>
                <a:spcPts val="500"/>
              </a:spcBef>
              <a:spcAft>
                <a:spcPts val="0"/>
              </a:spcAft>
              <a:buSzPts val="1400"/>
              <a:buNone/>
              <a:defRPr>
                <a:solidFill>
                  <a:schemeClr val="lt1"/>
                </a:solidFill>
              </a:defRPr>
            </a:lvl6pPr>
            <a:lvl7pPr lvl="6" algn="ctr">
              <a:spcBef>
                <a:spcPts val="500"/>
              </a:spcBef>
              <a:spcAft>
                <a:spcPts val="0"/>
              </a:spcAft>
              <a:buSzPts val="1400"/>
              <a:buNone/>
              <a:defRPr>
                <a:solidFill>
                  <a:schemeClr val="lt1"/>
                </a:solidFill>
              </a:defRPr>
            </a:lvl7pPr>
            <a:lvl8pPr lvl="7" algn="ctr">
              <a:spcBef>
                <a:spcPts val="500"/>
              </a:spcBef>
              <a:spcAft>
                <a:spcPts val="0"/>
              </a:spcAft>
              <a:buSzPts val="1400"/>
              <a:buNone/>
              <a:defRPr>
                <a:solidFill>
                  <a:schemeClr val="lt1"/>
                </a:solidFill>
              </a:defRPr>
            </a:lvl8pPr>
            <a:lvl9pPr lvl="8" algn="ctr">
              <a:spcBef>
                <a:spcPts val="500"/>
              </a:spcBef>
              <a:spcAft>
                <a:spcPts val="0"/>
              </a:spcAft>
              <a:buSzPts val="1400"/>
              <a:buNone/>
              <a:defRPr>
                <a:solidFill>
                  <a:schemeClr val="lt1"/>
                </a:solidFill>
              </a:defRPr>
            </a:lvl9pPr>
          </a:lstStyle>
          <a:p>
            <a:endParaRPr/>
          </a:p>
        </p:txBody>
      </p:sp>
      <p:sp>
        <p:nvSpPr>
          <p:cNvPr id="134" name="Google Shape;134;p26"/>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6"/>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6"/>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800">
                <a:solidFill>
                  <a:schemeClr val="lt1"/>
                </a:solidFill>
                <a:latin typeface="Century Gothic"/>
                <a:ea typeface="Century Gothic"/>
                <a:cs typeface="Century Gothic"/>
                <a:sym typeface="Century Gothic"/>
              </a:defRPr>
            </a:lvl1pPr>
            <a:lvl2pPr marL="0" lvl="1" indent="0" algn="r">
              <a:spcBef>
                <a:spcPts val="0"/>
              </a:spcBef>
              <a:buNone/>
              <a:defRPr sz="800">
                <a:solidFill>
                  <a:schemeClr val="lt1"/>
                </a:solidFill>
                <a:latin typeface="Century Gothic"/>
                <a:ea typeface="Century Gothic"/>
                <a:cs typeface="Century Gothic"/>
                <a:sym typeface="Century Gothic"/>
              </a:defRPr>
            </a:lvl2pPr>
            <a:lvl3pPr marL="0" lvl="2" indent="0" algn="r">
              <a:spcBef>
                <a:spcPts val="0"/>
              </a:spcBef>
              <a:buNone/>
              <a:defRPr sz="800">
                <a:solidFill>
                  <a:schemeClr val="lt1"/>
                </a:solidFill>
                <a:latin typeface="Century Gothic"/>
                <a:ea typeface="Century Gothic"/>
                <a:cs typeface="Century Gothic"/>
                <a:sym typeface="Century Gothic"/>
              </a:defRPr>
            </a:lvl3pPr>
            <a:lvl4pPr marL="0" lvl="3" indent="0" algn="r">
              <a:spcBef>
                <a:spcPts val="0"/>
              </a:spcBef>
              <a:buNone/>
              <a:defRPr sz="800">
                <a:solidFill>
                  <a:schemeClr val="lt1"/>
                </a:solidFill>
                <a:latin typeface="Century Gothic"/>
                <a:ea typeface="Century Gothic"/>
                <a:cs typeface="Century Gothic"/>
                <a:sym typeface="Century Gothic"/>
              </a:defRPr>
            </a:lvl4pPr>
            <a:lvl5pPr marL="0" lvl="4" indent="0" algn="r">
              <a:spcBef>
                <a:spcPts val="0"/>
              </a:spcBef>
              <a:buNone/>
              <a:defRPr sz="800">
                <a:solidFill>
                  <a:schemeClr val="lt1"/>
                </a:solidFill>
                <a:latin typeface="Century Gothic"/>
                <a:ea typeface="Century Gothic"/>
                <a:cs typeface="Century Gothic"/>
                <a:sym typeface="Century Gothic"/>
              </a:defRPr>
            </a:lvl5pPr>
            <a:lvl6pPr marL="0" lvl="5" indent="0" algn="r">
              <a:spcBef>
                <a:spcPts val="0"/>
              </a:spcBef>
              <a:buNone/>
              <a:defRPr sz="800">
                <a:solidFill>
                  <a:schemeClr val="lt1"/>
                </a:solidFill>
                <a:latin typeface="Century Gothic"/>
                <a:ea typeface="Century Gothic"/>
                <a:cs typeface="Century Gothic"/>
                <a:sym typeface="Century Gothic"/>
              </a:defRPr>
            </a:lvl6pPr>
            <a:lvl7pPr marL="0" lvl="6" indent="0" algn="r">
              <a:spcBef>
                <a:spcPts val="0"/>
              </a:spcBef>
              <a:buNone/>
              <a:defRPr sz="800">
                <a:solidFill>
                  <a:schemeClr val="lt1"/>
                </a:solidFill>
                <a:latin typeface="Century Gothic"/>
                <a:ea typeface="Century Gothic"/>
                <a:cs typeface="Century Gothic"/>
                <a:sym typeface="Century Gothic"/>
              </a:defRPr>
            </a:lvl7pPr>
            <a:lvl8pPr marL="0" lvl="7" indent="0" algn="r">
              <a:spcBef>
                <a:spcPts val="0"/>
              </a:spcBef>
              <a:buNone/>
              <a:defRPr sz="800">
                <a:solidFill>
                  <a:schemeClr val="lt1"/>
                </a:solidFill>
                <a:latin typeface="Century Gothic"/>
                <a:ea typeface="Century Gothic"/>
                <a:cs typeface="Century Gothic"/>
                <a:sym typeface="Century Gothic"/>
              </a:defRPr>
            </a:lvl8pPr>
            <a:lvl9pPr marL="0" lvl="8" indent="0" algn="r">
              <a:spcBef>
                <a:spcPts val="0"/>
              </a:spcBef>
              <a:buNone/>
              <a:defRPr sz="800">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1142107" y="285750"/>
            <a:ext cx="6859787" cy="10287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9" name="Google Shape;139;p27"/>
          <p:cNvSpPr txBox="1">
            <a:spLocks noGrp="1"/>
          </p:cNvSpPr>
          <p:nvPr>
            <p:ph type="body" idx="1"/>
          </p:nvPr>
        </p:nvSpPr>
        <p:spPr>
          <a:xfrm>
            <a:off x="1142107" y="1428749"/>
            <a:ext cx="6852577" cy="308610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400"/>
              </a:spcBef>
              <a:spcAft>
                <a:spcPts val="0"/>
              </a:spcAft>
              <a:buSzPts val="1400"/>
              <a:buChar char="•"/>
              <a:defRPr/>
            </a:lvl1pPr>
            <a:lvl2pPr marL="914400" lvl="1" indent="-317500" algn="l">
              <a:lnSpc>
                <a:spcPct val="90000"/>
              </a:lnSpc>
              <a:spcBef>
                <a:spcPts val="900"/>
              </a:spcBef>
              <a:spcAft>
                <a:spcPts val="0"/>
              </a:spcAft>
              <a:buSzPts val="1400"/>
              <a:buChar char="•"/>
              <a:defRPr/>
            </a:lvl2pPr>
            <a:lvl3pPr marL="1371600" lvl="2" indent="-317500" algn="l">
              <a:lnSpc>
                <a:spcPct val="90000"/>
              </a:lnSpc>
              <a:spcBef>
                <a:spcPts val="500"/>
              </a:spcBef>
              <a:spcAft>
                <a:spcPts val="0"/>
              </a:spcAft>
              <a:buSzPts val="1400"/>
              <a:buChar char="•"/>
              <a:defRPr/>
            </a:lvl3pPr>
            <a:lvl4pPr marL="1828800" lvl="3" indent="-317500" algn="l">
              <a:lnSpc>
                <a:spcPct val="90000"/>
              </a:lnSpc>
              <a:spcBef>
                <a:spcPts val="500"/>
              </a:spcBef>
              <a:spcAft>
                <a:spcPts val="0"/>
              </a:spcAft>
              <a:buSzPts val="1400"/>
              <a:buChar char="•"/>
              <a:defRPr/>
            </a:lvl4pPr>
            <a:lvl5pPr marL="2286000" lvl="4" indent="-317500" algn="l">
              <a:lnSpc>
                <a:spcPct val="90000"/>
              </a:lnSpc>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0"/>
              </a:spcAft>
              <a:buSzPts val="1400"/>
              <a:buChar char="•"/>
              <a:defRPr/>
            </a:lvl9pPr>
          </a:lstStyle>
          <a:p>
            <a:endParaRPr/>
          </a:p>
        </p:txBody>
      </p:sp>
      <p:sp>
        <p:nvSpPr>
          <p:cNvPr id="140" name="Google Shape;140;p27"/>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7"/>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p27"/>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794918" y="1885950"/>
            <a:ext cx="6520997" cy="2114550"/>
          </a:xfrm>
          <a:prstGeom prst="rect">
            <a:avLst/>
          </a:prstGeom>
          <a:noFill/>
          <a:ln>
            <a:noFill/>
          </a:ln>
        </p:spPr>
        <p:txBody>
          <a:bodyPr spcFirstLastPara="1" wrap="square" lIns="68575" tIns="34275" rIns="68575" bIns="34275" anchor="b" anchorCtr="0">
            <a:normAutofit/>
          </a:bodyPr>
          <a:lstStyle>
            <a:lvl1pPr lvl="0" algn="l">
              <a:lnSpc>
                <a:spcPct val="80000"/>
              </a:lnSpc>
              <a:spcBef>
                <a:spcPts val="0"/>
              </a:spcBef>
              <a:spcAft>
                <a:spcPts val="0"/>
              </a:spcAft>
              <a:buClr>
                <a:schemeClr val="accent5"/>
              </a:buClr>
              <a:buSzPts val="3600"/>
              <a:buFont typeface="Century Gothic"/>
              <a:buNone/>
              <a:defRPr sz="3600" b="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5" name="Google Shape;145;p28"/>
          <p:cNvSpPr txBox="1">
            <a:spLocks noGrp="1"/>
          </p:cNvSpPr>
          <p:nvPr>
            <p:ph type="body" idx="1"/>
          </p:nvPr>
        </p:nvSpPr>
        <p:spPr>
          <a:xfrm>
            <a:off x="799118" y="4057651"/>
            <a:ext cx="6517197" cy="45720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0"/>
              </a:spcBef>
              <a:spcAft>
                <a:spcPts val="0"/>
              </a:spcAft>
              <a:buSzPts val="1500"/>
              <a:buNone/>
              <a:defRPr sz="1500" cap="none">
                <a:solidFill>
                  <a:schemeClr val="accent1"/>
                </a:solidFill>
              </a:defRPr>
            </a:lvl1pPr>
            <a:lvl2pPr marL="914400" lvl="1" indent="-228600" algn="l">
              <a:lnSpc>
                <a:spcPct val="90000"/>
              </a:lnSpc>
              <a:spcBef>
                <a:spcPts val="900"/>
              </a:spcBef>
              <a:spcAft>
                <a:spcPts val="0"/>
              </a:spcAft>
              <a:buSzPts val="1400"/>
              <a:buNone/>
              <a:defRPr sz="1400">
                <a:solidFill>
                  <a:schemeClr val="lt1"/>
                </a:solidFill>
              </a:defRPr>
            </a:lvl2pPr>
            <a:lvl3pPr marL="1371600" lvl="2" indent="-228600" algn="l">
              <a:lnSpc>
                <a:spcPct val="90000"/>
              </a:lnSpc>
              <a:spcBef>
                <a:spcPts val="500"/>
              </a:spcBef>
              <a:spcAft>
                <a:spcPts val="0"/>
              </a:spcAft>
              <a:buSzPts val="1200"/>
              <a:buNone/>
              <a:defRPr sz="1200">
                <a:solidFill>
                  <a:schemeClr val="lt1"/>
                </a:solidFill>
              </a:defRPr>
            </a:lvl3pPr>
            <a:lvl4pPr marL="1828800" lvl="3" indent="-228600" algn="l">
              <a:lnSpc>
                <a:spcPct val="90000"/>
              </a:lnSpc>
              <a:spcBef>
                <a:spcPts val="500"/>
              </a:spcBef>
              <a:spcAft>
                <a:spcPts val="0"/>
              </a:spcAft>
              <a:buSzPts val="1100"/>
              <a:buNone/>
              <a:defRPr sz="1100">
                <a:solidFill>
                  <a:schemeClr val="lt1"/>
                </a:solidFill>
              </a:defRPr>
            </a:lvl4pPr>
            <a:lvl5pPr marL="2286000" lvl="4" indent="-228600" algn="l">
              <a:lnSpc>
                <a:spcPct val="90000"/>
              </a:lnSpc>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0"/>
              </a:spcAft>
              <a:buSzPts val="1100"/>
              <a:buNone/>
              <a:defRPr sz="1100">
                <a:solidFill>
                  <a:schemeClr val="lt1"/>
                </a:solidFill>
              </a:defRPr>
            </a:lvl9pPr>
          </a:lstStyle>
          <a:p>
            <a:endParaRPr/>
          </a:p>
        </p:txBody>
      </p:sp>
      <p:sp>
        <p:nvSpPr>
          <p:cNvPr id="146" name="Google Shape;146;p28"/>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8"/>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p28"/>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1142107" y="285750"/>
            <a:ext cx="6859788" cy="10287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1" name="Google Shape;151;p29"/>
          <p:cNvSpPr txBox="1">
            <a:spLocks noGrp="1"/>
          </p:cNvSpPr>
          <p:nvPr>
            <p:ph type="body" idx="1"/>
          </p:nvPr>
        </p:nvSpPr>
        <p:spPr>
          <a:xfrm>
            <a:off x="1128881" y="1428751"/>
            <a:ext cx="3315563" cy="3086100"/>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1400"/>
              </a:spcBef>
              <a:spcAft>
                <a:spcPts val="0"/>
              </a:spcAft>
              <a:buSzPts val="1800"/>
              <a:buChar char="•"/>
              <a:defRPr sz="1800"/>
            </a:lvl1pPr>
            <a:lvl2pPr marL="914400" lvl="1" indent="-323850" algn="l">
              <a:lnSpc>
                <a:spcPct val="90000"/>
              </a:lnSpc>
              <a:spcBef>
                <a:spcPts val="900"/>
              </a:spcBef>
              <a:spcAft>
                <a:spcPts val="0"/>
              </a:spcAft>
              <a:buSzPts val="1500"/>
              <a:buChar char="•"/>
              <a:defRPr sz="15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04800" algn="l">
              <a:spcBef>
                <a:spcPts val="500"/>
              </a:spcBef>
              <a:spcAft>
                <a:spcPts val="0"/>
              </a:spcAft>
              <a:buSzPts val="1200"/>
              <a:buChar char="•"/>
              <a:defRPr sz="1200"/>
            </a:lvl6pPr>
            <a:lvl7pPr marL="3200400" lvl="6" indent="-304800" algn="l">
              <a:spcBef>
                <a:spcPts val="500"/>
              </a:spcBef>
              <a:spcAft>
                <a:spcPts val="0"/>
              </a:spcAft>
              <a:buSzPts val="1200"/>
              <a:buChar char="•"/>
              <a:defRPr sz="1200"/>
            </a:lvl7pPr>
            <a:lvl8pPr marL="3657600" lvl="7" indent="-304800" algn="l">
              <a:spcBef>
                <a:spcPts val="500"/>
              </a:spcBef>
              <a:spcAft>
                <a:spcPts val="0"/>
              </a:spcAft>
              <a:buSzPts val="1200"/>
              <a:buChar char="•"/>
              <a:defRPr sz="1200"/>
            </a:lvl8pPr>
            <a:lvl9pPr marL="4114800" lvl="8" indent="-304800" algn="l">
              <a:spcBef>
                <a:spcPts val="500"/>
              </a:spcBef>
              <a:spcAft>
                <a:spcPts val="0"/>
              </a:spcAft>
              <a:buSzPts val="1200"/>
              <a:buChar char="•"/>
              <a:defRPr sz="1200"/>
            </a:lvl9pPr>
          </a:lstStyle>
          <a:p>
            <a:endParaRPr/>
          </a:p>
        </p:txBody>
      </p:sp>
      <p:sp>
        <p:nvSpPr>
          <p:cNvPr id="152" name="Google Shape;152;p29"/>
          <p:cNvSpPr txBox="1">
            <a:spLocks noGrp="1"/>
          </p:cNvSpPr>
          <p:nvPr>
            <p:ph type="body" idx="2"/>
          </p:nvPr>
        </p:nvSpPr>
        <p:spPr>
          <a:xfrm>
            <a:off x="4673105" y="1428751"/>
            <a:ext cx="3315563" cy="3086100"/>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1400"/>
              </a:spcBef>
              <a:spcAft>
                <a:spcPts val="0"/>
              </a:spcAft>
              <a:buSzPts val="1800"/>
              <a:buChar char="•"/>
              <a:defRPr sz="1800"/>
            </a:lvl1pPr>
            <a:lvl2pPr marL="914400" lvl="1" indent="-323850" algn="l">
              <a:lnSpc>
                <a:spcPct val="90000"/>
              </a:lnSpc>
              <a:spcBef>
                <a:spcPts val="900"/>
              </a:spcBef>
              <a:spcAft>
                <a:spcPts val="0"/>
              </a:spcAft>
              <a:buSzPts val="1500"/>
              <a:buChar char="•"/>
              <a:defRPr sz="15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04800" algn="l">
              <a:spcBef>
                <a:spcPts val="500"/>
              </a:spcBef>
              <a:spcAft>
                <a:spcPts val="0"/>
              </a:spcAft>
              <a:buSzPts val="1200"/>
              <a:buChar char="•"/>
              <a:defRPr sz="1200"/>
            </a:lvl6pPr>
            <a:lvl7pPr marL="3200400" lvl="6" indent="-304800" algn="l">
              <a:spcBef>
                <a:spcPts val="500"/>
              </a:spcBef>
              <a:spcAft>
                <a:spcPts val="0"/>
              </a:spcAft>
              <a:buSzPts val="1200"/>
              <a:buChar char="•"/>
              <a:defRPr sz="1200"/>
            </a:lvl7pPr>
            <a:lvl8pPr marL="3657600" lvl="7" indent="-304800" algn="l">
              <a:spcBef>
                <a:spcPts val="500"/>
              </a:spcBef>
              <a:spcAft>
                <a:spcPts val="0"/>
              </a:spcAft>
              <a:buSzPts val="1200"/>
              <a:buChar char="•"/>
              <a:defRPr sz="1200"/>
            </a:lvl8pPr>
            <a:lvl9pPr marL="4114800" lvl="8" indent="-304800" algn="l">
              <a:spcBef>
                <a:spcPts val="500"/>
              </a:spcBef>
              <a:spcAft>
                <a:spcPts val="0"/>
              </a:spcAft>
              <a:buSzPts val="1200"/>
              <a:buChar char="•"/>
              <a:defRPr sz="1200"/>
            </a:lvl9pPr>
          </a:lstStyle>
          <a:p>
            <a:endParaRPr/>
          </a:p>
        </p:txBody>
      </p:sp>
      <p:sp>
        <p:nvSpPr>
          <p:cNvPr id="153" name="Google Shape;153;p29"/>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4" name="Google Shape;154;p29"/>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5" name="Google Shape;155;p29"/>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1142107" y="285750"/>
            <a:ext cx="6859788" cy="10287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27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8" name="Google Shape;158;p30"/>
          <p:cNvSpPr txBox="1">
            <a:spLocks noGrp="1"/>
          </p:cNvSpPr>
          <p:nvPr>
            <p:ph type="body" idx="1"/>
          </p:nvPr>
        </p:nvSpPr>
        <p:spPr>
          <a:xfrm>
            <a:off x="1142106" y="1428750"/>
            <a:ext cx="3313276" cy="571500"/>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0"/>
              </a:spcBef>
              <a:spcAft>
                <a:spcPts val="0"/>
              </a:spcAft>
              <a:buSzPts val="1500"/>
              <a:buNone/>
              <a:defRPr sz="1500" b="0" cap="none">
                <a:solidFill>
                  <a:schemeClr val="accent1"/>
                </a:solidFill>
              </a:defRPr>
            </a:lvl1pPr>
            <a:lvl2pPr marL="914400" lvl="1" indent="-228600" algn="l">
              <a:lnSpc>
                <a:spcPct val="90000"/>
              </a:lnSpc>
              <a:spcBef>
                <a:spcPts val="900"/>
              </a:spcBef>
              <a:spcAft>
                <a:spcPts val="0"/>
              </a:spcAft>
              <a:buSzPts val="1500"/>
              <a:buNone/>
              <a:defRPr sz="1500" b="1"/>
            </a:lvl2pPr>
            <a:lvl3pPr marL="1371600" lvl="2" indent="-228600" algn="l">
              <a:lnSpc>
                <a:spcPct val="90000"/>
              </a:lnSpc>
              <a:spcBef>
                <a:spcPts val="500"/>
              </a:spcBef>
              <a:spcAft>
                <a:spcPts val="0"/>
              </a:spcAft>
              <a:buSzPts val="1400"/>
              <a:buNone/>
              <a:defRPr sz="1400" b="1"/>
            </a:lvl3pPr>
            <a:lvl4pPr marL="1828800" lvl="3" indent="-228600" algn="l">
              <a:lnSpc>
                <a:spcPct val="90000"/>
              </a:lnSpc>
              <a:spcBef>
                <a:spcPts val="500"/>
              </a:spcBef>
              <a:spcAft>
                <a:spcPts val="0"/>
              </a:spcAft>
              <a:buSzPts val="1200"/>
              <a:buNone/>
              <a:defRPr sz="1200" b="1"/>
            </a:lvl4pPr>
            <a:lvl5pPr marL="2286000" lvl="4" indent="-228600" algn="l">
              <a:lnSpc>
                <a:spcPct val="90000"/>
              </a:lnSpc>
              <a:spcBef>
                <a:spcPts val="500"/>
              </a:spcBef>
              <a:spcAft>
                <a:spcPts val="0"/>
              </a:spcAft>
              <a:buSzPts val="1200"/>
              <a:buNone/>
              <a:defRPr sz="1200" b="1"/>
            </a:lvl5pPr>
            <a:lvl6pPr marL="2743200" lvl="5" indent="-228600" algn="l">
              <a:spcBef>
                <a:spcPts val="500"/>
              </a:spcBef>
              <a:spcAft>
                <a:spcPts val="0"/>
              </a:spcAft>
              <a:buSzPts val="1200"/>
              <a:buNone/>
              <a:defRPr sz="1200" b="1"/>
            </a:lvl6pPr>
            <a:lvl7pPr marL="3200400" lvl="6" indent="-228600" algn="l">
              <a:spcBef>
                <a:spcPts val="500"/>
              </a:spcBef>
              <a:spcAft>
                <a:spcPts val="0"/>
              </a:spcAft>
              <a:buSzPts val="1200"/>
              <a:buNone/>
              <a:defRPr sz="1200" b="1"/>
            </a:lvl7pPr>
            <a:lvl8pPr marL="3657600" lvl="7" indent="-228600" algn="l">
              <a:spcBef>
                <a:spcPts val="500"/>
              </a:spcBef>
              <a:spcAft>
                <a:spcPts val="0"/>
              </a:spcAft>
              <a:buSzPts val="1200"/>
              <a:buNone/>
              <a:defRPr sz="1200" b="1"/>
            </a:lvl8pPr>
            <a:lvl9pPr marL="4114800" lvl="8" indent="-228600" algn="l">
              <a:spcBef>
                <a:spcPts val="500"/>
              </a:spcBef>
              <a:spcAft>
                <a:spcPts val="0"/>
              </a:spcAft>
              <a:buSzPts val="1200"/>
              <a:buNone/>
              <a:defRPr sz="1200" b="1"/>
            </a:lvl9pPr>
          </a:lstStyle>
          <a:p>
            <a:endParaRPr/>
          </a:p>
        </p:txBody>
      </p:sp>
      <p:sp>
        <p:nvSpPr>
          <p:cNvPr id="159" name="Google Shape;159;p30"/>
          <p:cNvSpPr txBox="1">
            <a:spLocks noGrp="1"/>
          </p:cNvSpPr>
          <p:nvPr>
            <p:ph type="body" idx="2"/>
          </p:nvPr>
        </p:nvSpPr>
        <p:spPr>
          <a:xfrm>
            <a:off x="1142106" y="2057401"/>
            <a:ext cx="3313276" cy="2457450"/>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1400"/>
              </a:spcBef>
              <a:spcAft>
                <a:spcPts val="0"/>
              </a:spcAft>
              <a:buSzPts val="1800"/>
              <a:buChar char="•"/>
              <a:defRPr sz="1800"/>
            </a:lvl1pPr>
            <a:lvl2pPr marL="914400" lvl="1" indent="-323850" algn="l">
              <a:lnSpc>
                <a:spcPct val="90000"/>
              </a:lnSpc>
              <a:spcBef>
                <a:spcPts val="900"/>
              </a:spcBef>
              <a:spcAft>
                <a:spcPts val="0"/>
              </a:spcAft>
              <a:buSzPts val="1500"/>
              <a:buChar char="•"/>
              <a:defRPr sz="15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04800" algn="l">
              <a:spcBef>
                <a:spcPts val="500"/>
              </a:spcBef>
              <a:spcAft>
                <a:spcPts val="0"/>
              </a:spcAft>
              <a:buSzPts val="1200"/>
              <a:buChar char="•"/>
              <a:defRPr sz="1200"/>
            </a:lvl6pPr>
            <a:lvl7pPr marL="3200400" lvl="6" indent="-304800" algn="l">
              <a:spcBef>
                <a:spcPts val="500"/>
              </a:spcBef>
              <a:spcAft>
                <a:spcPts val="0"/>
              </a:spcAft>
              <a:buSzPts val="1200"/>
              <a:buChar char="•"/>
              <a:defRPr sz="1200"/>
            </a:lvl7pPr>
            <a:lvl8pPr marL="3657600" lvl="7" indent="-304800" algn="l">
              <a:spcBef>
                <a:spcPts val="500"/>
              </a:spcBef>
              <a:spcAft>
                <a:spcPts val="0"/>
              </a:spcAft>
              <a:buSzPts val="1200"/>
              <a:buChar char="•"/>
              <a:defRPr sz="1200"/>
            </a:lvl8pPr>
            <a:lvl9pPr marL="4114800" lvl="8" indent="-304800" algn="l">
              <a:spcBef>
                <a:spcPts val="500"/>
              </a:spcBef>
              <a:spcAft>
                <a:spcPts val="0"/>
              </a:spcAft>
              <a:buSzPts val="1200"/>
              <a:buChar char="•"/>
              <a:defRPr sz="1200"/>
            </a:lvl9pPr>
          </a:lstStyle>
          <a:p>
            <a:endParaRPr/>
          </a:p>
        </p:txBody>
      </p:sp>
      <p:sp>
        <p:nvSpPr>
          <p:cNvPr id="160" name="Google Shape;160;p30"/>
          <p:cNvSpPr txBox="1">
            <a:spLocks noGrp="1"/>
          </p:cNvSpPr>
          <p:nvPr>
            <p:ph type="body" idx="3"/>
          </p:nvPr>
        </p:nvSpPr>
        <p:spPr>
          <a:xfrm>
            <a:off x="4688617" y="1428750"/>
            <a:ext cx="3313277" cy="571500"/>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0"/>
              </a:spcBef>
              <a:spcAft>
                <a:spcPts val="0"/>
              </a:spcAft>
              <a:buSzPts val="1500"/>
              <a:buNone/>
              <a:defRPr sz="1500" b="0" cap="none">
                <a:solidFill>
                  <a:schemeClr val="accent1"/>
                </a:solidFill>
              </a:defRPr>
            </a:lvl1pPr>
            <a:lvl2pPr marL="914400" lvl="1" indent="-228600" algn="l">
              <a:lnSpc>
                <a:spcPct val="90000"/>
              </a:lnSpc>
              <a:spcBef>
                <a:spcPts val="900"/>
              </a:spcBef>
              <a:spcAft>
                <a:spcPts val="0"/>
              </a:spcAft>
              <a:buSzPts val="1500"/>
              <a:buNone/>
              <a:defRPr sz="1500" b="1"/>
            </a:lvl2pPr>
            <a:lvl3pPr marL="1371600" lvl="2" indent="-228600" algn="l">
              <a:lnSpc>
                <a:spcPct val="90000"/>
              </a:lnSpc>
              <a:spcBef>
                <a:spcPts val="500"/>
              </a:spcBef>
              <a:spcAft>
                <a:spcPts val="0"/>
              </a:spcAft>
              <a:buSzPts val="1400"/>
              <a:buNone/>
              <a:defRPr sz="1400" b="1"/>
            </a:lvl3pPr>
            <a:lvl4pPr marL="1828800" lvl="3" indent="-228600" algn="l">
              <a:lnSpc>
                <a:spcPct val="90000"/>
              </a:lnSpc>
              <a:spcBef>
                <a:spcPts val="500"/>
              </a:spcBef>
              <a:spcAft>
                <a:spcPts val="0"/>
              </a:spcAft>
              <a:buSzPts val="1200"/>
              <a:buNone/>
              <a:defRPr sz="1200" b="1"/>
            </a:lvl4pPr>
            <a:lvl5pPr marL="2286000" lvl="4" indent="-228600" algn="l">
              <a:lnSpc>
                <a:spcPct val="90000"/>
              </a:lnSpc>
              <a:spcBef>
                <a:spcPts val="500"/>
              </a:spcBef>
              <a:spcAft>
                <a:spcPts val="0"/>
              </a:spcAft>
              <a:buSzPts val="1200"/>
              <a:buNone/>
              <a:defRPr sz="1200" b="1"/>
            </a:lvl5pPr>
            <a:lvl6pPr marL="2743200" lvl="5" indent="-228600" algn="l">
              <a:spcBef>
                <a:spcPts val="500"/>
              </a:spcBef>
              <a:spcAft>
                <a:spcPts val="0"/>
              </a:spcAft>
              <a:buSzPts val="1200"/>
              <a:buNone/>
              <a:defRPr sz="1200" b="1"/>
            </a:lvl6pPr>
            <a:lvl7pPr marL="3200400" lvl="6" indent="-228600" algn="l">
              <a:spcBef>
                <a:spcPts val="500"/>
              </a:spcBef>
              <a:spcAft>
                <a:spcPts val="0"/>
              </a:spcAft>
              <a:buSzPts val="1200"/>
              <a:buNone/>
              <a:defRPr sz="1200" b="1"/>
            </a:lvl7pPr>
            <a:lvl8pPr marL="3657600" lvl="7" indent="-228600" algn="l">
              <a:spcBef>
                <a:spcPts val="500"/>
              </a:spcBef>
              <a:spcAft>
                <a:spcPts val="0"/>
              </a:spcAft>
              <a:buSzPts val="1200"/>
              <a:buNone/>
              <a:defRPr sz="1200" b="1"/>
            </a:lvl8pPr>
            <a:lvl9pPr marL="4114800" lvl="8" indent="-228600" algn="l">
              <a:spcBef>
                <a:spcPts val="500"/>
              </a:spcBef>
              <a:spcAft>
                <a:spcPts val="0"/>
              </a:spcAft>
              <a:buSzPts val="1200"/>
              <a:buNone/>
              <a:defRPr sz="1200" b="1"/>
            </a:lvl9pPr>
          </a:lstStyle>
          <a:p>
            <a:endParaRPr/>
          </a:p>
        </p:txBody>
      </p:sp>
      <p:sp>
        <p:nvSpPr>
          <p:cNvPr id="161" name="Google Shape;161;p30"/>
          <p:cNvSpPr txBox="1">
            <a:spLocks noGrp="1"/>
          </p:cNvSpPr>
          <p:nvPr>
            <p:ph type="body" idx="4"/>
          </p:nvPr>
        </p:nvSpPr>
        <p:spPr>
          <a:xfrm>
            <a:off x="4688617" y="2057401"/>
            <a:ext cx="3313277" cy="2457450"/>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1400"/>
              </a:spcBef>
              <a:spcAft>
                <a:spcPts val="0"/>
              </a:spcAft>
              <a:buSzPts val="1800"/>
              <a:buChar char="•"/>
              <a:defRPr sz="1800"/>
            </a:lvl1pPr>
            <a:lvl2pPr marL="914400" lvl="1" indent="-323850" algn="l">
              <a:lnSpc>
                <a:spcPct val="90000"/>
              </a:lnSpc>
              <a:spcBef>
                <a:spcPts val="900"/>
              </a:spcBef>
              <a:spcAft>
                <a:spcPts val="0"/>
              </a:spcAft>
              <a:buSzPts val="1500"/>
              <a:buChar char="•"/>
              <a:defRPr sz="15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04800" algn="l">
              <a:spcBef>
                <a:spcPts val="500"/>
              </a:spcBef>
              <a:spcAft>
                <a:spcPts val="0"/>
              </a:spcAft>
              <a:buSzPts val="1200"/>
              <a:buChar char="•"/>
              <a:defRPr sz="1200"/>
            </a:lvl6pPr>
            <a:lvl7pPr marL="3200400" lvl="6" indent="-304800" algn="l">
              <a:spcBef>
                <a:spcPts val="500"/>
              </a:spcBef>
              <a:spcAft>
                <a:spcPts val="0"/>
              </a:spcAft>
              <a:buSzPts val="1200"/>
              <a:buChar char="•"/>
              <a:defRPr sz="1200"/>
            </a:lvl7pPr>
            <a:lvl8pPr marL="3657600" lvl="7" indent="-304800" algn="l">
              <a:spcBef>
                <a:spcPts val="500"/>
              </a:spcBef>
              <a:spcAft>
                <a:spcPts val="0"/>
              </a:spcAft>
              <a:buSzPts val="1200"/>
              <a:buChar char="•"/>
              <a:defRPr sz="1200"/>
            </a:lvl8pPr>
            <a:lvl9pPr marL="4114800" lvl="8" indent="-304800" algn="l">
              <a:spcBef>
                <a:spcPts val="500"/>
              </a:spcBef>
              <a:spcAft>
                <a:spcPts val="0"/>
              </a:spcAft>
              <a:buSzPts val="1200"/>
              <a:buChar char="•"/>
              <a:defRPr sz="1200"/>
            </a:lvl9pPr>
          </a:lstStyle>
          <a:p>
            <a:endParaRPr/>
          </a:p>
        </p:txBody>
      </p:sp>
      <p:sp>
        <p:nvSpPr>
          <p:cNvPr id="162" name="Google Shape;162;p30"/>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3" name="Google Shape;163;p30"/>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4" name="Google Shape;164;p30"/>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1142107" y="285750"/>
            <a:ext cx="6859787" cy="10287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7" name="Google Shape;167;p31"/>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31"/>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9" name="Google Shape;169;p31"/>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
        <p:cNvGrpSpPr/>
        <p:nvPr/>
      </p:nvGrpSpPr>
      <p:grpSpPr>
        <a:xfrm>
          <a:off x="0" y="0"/>
          <a:ext cx="0" cy="0"/>
          <a:chOff x="0" y="0"/>
          <a:chExt cx="0" cy="0"/>
        </a:xfrm>
      </p:grpSpPr>
      <p:sp>
        <p:nvSpPr>
          <p:cNvPr id="171" name="Google Shape;171;p32"/>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2" name="Google Shape;172;p32"/>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3" name="Google Shape;173;p32"/>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791909" y="1428750"/>
            <a:ext cx="2698158" cy="20002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entury Gothic"/>
              <a:buNone/>
              <a:defRPr sz="2700" b="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6" name="Google Shape;176;p33"/>
          <p:cNvSpPr txBox="1">
            <a:spLocks noGrp="1"/>
          </p:cNvSpPr>
          <p:nvPr>
            <p:ph type="body" idx="1"/>
          </p:nvPr>
        </p:nvSpPr>
        <p:spPr>
          <a:xfrm>
            <a:off x="3714528" y="514350"/>
            <a:ext cx="4801850" cy="4000500"/>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1400"/>
              </a:spcBef>
              <a:spcAft>
                <a:spcPts val="0"/>
              </a:spcAft>
              <a:buSzPts val="1800"/>
              <a:buChar char="•"/>
              <a:defRPr sz="1800"/>
            </a:lvl1pPr>
            <a:lvl2pPr marL="914400" lvl="1" indent="-323850" algn="l">
              <a:lnSpc>
                <a:spcPct val="90000"/>
              </a:lnSpc>
              <a:spcBef>
                <a:spcPts val="900"/>
              </a:spcBef>
              <a:spcAft>
                <a:spcPts val="0"/>
              </a:spcAft>
              <a:buSzPts val="1500"/>
              <a:buChar char="•"/>
              <a:defRPr sz="15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04800" algn="l">
              <a:spcBef>
                <a:spcPts val="500"/>
              </a:spcBef>
              <a:spcAft>
                <a:spcPts val="0"/>
              </a:spcAft>
              <a:buSzPts val="1200"/>
              <a:buChar char="•"/>
              <a:defRPr sz="1200"/>
            </a:lvl6pPr>
            <a:lvl7pPr marL="3200400" lvl="6" indent="-304800" algn="l">
              <a:spcBef>
                <a:spcPts val="500"/>
              </a:spcBef>
              <a:spcAft>
                <a:spcPts val="0"/>
              </a:spcAft>
              <a:buSzPts val="1200"/>
              <a:buChar char="•"/>
              <a:defRPr sz="1200"/>
            </a:lvl7pPr>
            <a:lvl8pPr marL="3657600" lvl="7" indent="-304800" algn="l">
              <a:spcBef>
                <a:spcPts val="500"/>
              </a:spcBef>
              <a:spcAft>
                <a:spcPts val="0"/>
              </a:spcAft>
              <a:buSzPts val="1200"/>
              <a:buChar char="•"/>
              <a:defRPr sz="1200"/>
            </a:lvl8pPr>
            <a:lvl9pPr marL="4114800" lvl="8" indent="-304800" algn="l">
              <a:spcBef>
                <a:spcPts val="500"/>
              </a:spcBef>
              <a:spcAft>
                <a:spcPts val="0"/>
              </a:spcAft>
              <a:buSzPts val="1200"/>
              <a:buChar char="•"/>
              <a:defRPr sz="1200"/>
            </a:lvl9pPr>
          </a:lstStyle>
          <a:p>
            <a:endParaRPr/>
          </a:p>
        </p:txBody>
      </p:sp>
      <p:sp>
        <p:nvSpPr>
          <p:cNvPr id="177" name="Google Shape;177;p33"/>
          <p:cNvSpPr txBox="1">
            <a:spLocks noGrp="1"/>
          </p:cNvSpPr>
          <p:nvPr>
            <p:ph type="body" idx="2"/>
          </p:nvPr>
        </p:nvSpPr>
        <p:spPr>
          <a:xfrm>
            <a:off x="799118" y="3486150"/>
            <a:ext cx="2686749" cy="102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900"/>
              </a:spcBef>
              <a:spcAft>
                <a:spcPts val="0"/>
              </a:spcAft>
              <a:buSzPts val="1400"/>
              <a:buNone/>
              <a:defRPr sz="1400"/>
            </a:lvl1pPr>
            <a:lvl2pPr marL="914400" lvl="1" indent="-228600" algn="l">
              <a:lnSpc>
                <a:spcPct val="90000"/>
              </a:lnSpc>
              <a:spcBef>
                <a:spcPts val="900"/>
              </a:spcBef>
              <a:spcAft>
                <a:spcPts val="0"/>
              </a:spcAft>
              <a:buSzPts val="900"/>
              <a:buNone/>
              <a:defRPr sz="900"/>
            </a:lvl2pPr>
            <a:lvl3pPr marL="1371600" lvl="2" indent="-228600" algn="l">
              <a:lnSpc>
                <a:spcPct val="90000"/>
              </a:lnSpc>
              <a:spcBef>
                <a:spcPts val="500"/>
              </a:spcBef>
              <a:spcAft>
                <a:spcPts val="0"/>
              </a:spcAft>
              <a:buSzPts val="800"/>
              <a:buNone/>
              <a:defRPr sz="800"/>
            </a:lvl3pPr>
            <a:lvl4pPr marL="1828800" lvl="3" indent="-228600" algn="l">
              <a:lnSpc>
                <a:spcPct val="90000"/>
              </a:lnSpc>
              <a:spcBef>
                <a:spcPts val="500"/>
              </a:spcBef>
              <a:spcAft>
                <a:spcPts val="0"/>
              </a:spcAft>
              <a:buSzPts val="700"/>
              <a:buNone/>
              <a:defRPr sz="700"/>
            </a:lvl4pPr>
            <a:lvl5pPr marL="2286000" lvl="4" indent="-228600" algn="l">
              <a:lnSpc>
                <a:spcPct val="90000"/>
              </a:lnSpc>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0"/>
              </a:spcAft>
              <a:buSzPts val="700"/>
              <a:buNone/>
              <a:defRPr sz="700"/>
            </a:lvl9pPr>
          </a:lstStyle>
          <a:p>
            <a:endParaRPr/>
          </a:p>
        </p:txBody>
      </p:sp>
      <p:sp>
        <p:nvSpPr>
          <p:cNvPr id="178" name="Google Shape;178;p33"/>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9" name="Google Shape;179;p33"/>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0" name="Google Shape;180;p33"/>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791909" y="1428750"/>
            <a:ext cx="2698158" cy="20002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700"/>
              <a:buFont typeface="Century Gothic"/>
              <a:buNone/>
              <a:defRPr sz="2700" b="0" i="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3" name="Google Shape;183;p34" descr="An empty placeholder to add an image. Click on the placeholder and select the image that you wish to add"/>
          <p:cNvSpPr>
            <a:spLocks noGrp="1"/>
          </p:cNvSpPr>
          <p:nvPr>
            <p:ph type="pic" idx="2"/>
          </p:nvPr>
        </p:nvSpPr>
        <p:spPr>
          <a:xfrm>
            <a:off x="3714528" y="514350"/>
            <a:ext cx="4801849" cy="4000500"/>
          </a:xfrm>
          <a:prstGeom prst="rect">
            <a:avLst/>
          </a:prstGeom>
          <a:solidFill>
            <a:schemeClr val="dk2"/>
          </a:solidFill>
          <a:ln w="76200" cap="flat" cmpd="sng">
            <a:solidFill>
              <a:schemeClr val="lt1"/>
            </a:solidFill>
            <a:prstDash val="solid"/>
            <a:miter lim="800000"/>
            <a:headEnd type="none" w="sm" len="sm"/>
            <a:tailEnd type="none" w="sm" len="sm"/>
          </a:ln>
        </p:spPr>
      </p:sp>
      <p:sp>
        <p:nvSpPr>
          <p:cNvPr id="184" name="Google Shape;184;p34"/>
          <p:cNvSpPr txBox="1">
            <a:spLocks noGrp="1"/>
          </p:cNvSpPr>
          <p:nvPr>
            <p:ph type="body" idx="1"/>
          </p:nvPr>
        </p:nvSpPr>
        <p:spPr>
          <a:xfrm>
            <a:off x="799118" y="3486150"/>
            <a:ext cx="2686749" cy="102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900"/>
              </a:spcBef>
              <a:spcAft>
                <a:spcPts val="0"/>
              </a:spcAft>
              <a:buSzPts val="1400"/>
              <a:buNone/>
              <a:defRPr sz="1400"/>
            </a:lvl1pPr>
            <a:lvl2pPr marL="914400" lvl="1" indent="-228600" algn="l">
              <a:lnSpc>
                <a:spcPct val="90000"/>
              </a:lnSpc>
              <a:spcBef>
                <a:spcPts val="900"/>
              </a:spcBef>
              <a:spcAft>
                <a:spcPts val="0"/>
              </a:spcAft>
              <a:buSzPts val="900"/>
              <a:buNone/>
              <a:defRPr sz="900"/>
            </a:lvl2pPr>
            <a:lvl3pPr marL="1371600" lvl="2" indent="-228600" algn="l">
              <a:lnSpc>
                <a:spcPct val="90000"/>
              </a:lnSpc>
              <a:spcBef>
                <a:spcPts val="500"/>
              </a:spcBef>
              <a:spcAft>
                <a:spcPts val="0"/>
              </a:spcAft>
              <a:buSzPts val="800"/>
              <a:buNone/>
              <a:defRPr sz="800"/>
            </a:lvl3pPr>
            <a:lvl4pPr marL="1828800" lvl="3" indent="-228600" algn="l">
              <a:lnSpc>
                <a:spcPct val="90000"/>
              </a:lnSpc>
              <a:spcBef>
                <a:spcPts val="500"/>
              </a:spcBef>
              <a:spcAft>
                <a:spcPts val="0"/>
              </a:spcAft>
              <a:buSzPts val="700"/>
              <a:buNone/>
              <a:defRPr sz="700"/>
            </a:lvl4pPr>
            <a:lvl5pPr marL="2286000" lvl="4" indent="-228600" algn="l">
              <a:lnSpc>
                <a:spcPct val="90000"/>
              </a:lnSpc>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0"/>
              </a:spcAft>
              <a:buSzPts val="700"/>
              <a:buNone/>
              <a:defRPr sz="700"/>
            </a:lvl9pPr>
          </a:lstStyle>
          <a:p>
            <a:endParaRPr/>
          </a:p>
        </p:txBody>
      </p:sp>
      <p:sp>
        <p:nvSpPr>
          <p:cNvPr id="185" name="Google Shape;185;p34"/>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6" name="Google Shape;186;p34"/>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7" name="Google Shape;187;p34"/>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1142107" y="285750"/>
            <a:ext cx="6859787" cy="10287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0" name="Google Shape;190;p35"/>
          <p:cNvSpPr txBox="1">
            <a:spLocks noGrp="1"/>
          </p:cNvSpPr>
          <p:nvPr>
            <p:ph type="body" idx="1"/>
          </p:nvPr>
        </p:nvSpPr>
        <p:spPr>
          <a:xfrm rot="5400000">
            <a:off x="3025346" y="-454489"/>
            <a:ext cx="3086101" cy="6852577"/>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400"/>
              </a:spcBef>
              <a:spcAft>
                <a:spcPts val="0"/>
              </a:spcAft>
              <a:buSzPts val="1400"/>
              <a:buChar char="•"/>
              <a:defRPr/>
            </a:lvl1pPr>
            <a:lvl2pPr marL="914400" lvl="1" indent="-317500" algn="l">
              <a:lnSpc>
                <a:spcPct val="90000"/>
              </a:lnSpc>
              <a:spcBef>
                <a:spcPts val="900"/>
              </a:spcBef>
              <a:spcAft>
                <a:spcPts val="0"/>
              </a:spcAft>
              <a:buSzPts val="1400"/>
              <a:buChar char="•"/>
              <a:defRPr/>
            </a:lvl2pPr>
            <a:lvl3pPr marL="1371600" lvl="2" indent="-317500" algn="l">
              <a:lnSpc>
                <a:spcPct val="90000"/>
              </a:lnSpc>
              <a:spcBef>
                <a:spcPts val="500"/>
              </a:spcBef>
              <a:spcAft>
                <a:spcPts val="0"/>
              </a:spcAft>
              <a:buSzPts val="1400"/>
              <a:buChar char="•"/>
              <a:defRPr/>
            </a:lvl3pPr>
            <a:lvl4pPr marL="1828800" lvl="3" indent="-317500" algn="l">
              <a:lnSpc>
                <a:spcPct val="90000"/>
              </a:lnSpc>
              <a:spcBef>
                <a:spcPts val="500"/>
              </a:spcBef>
              <a:spcAft>
                <a:spcPts val="0"/>
              </a:spcAft>
              <a:buSzPts val="1400"/>
              <a:buChar char="•"/>
              <a:defRPr/>
            </a:lvl4pPr>
            <a:lvl5pPr marL="2286000" lvl="4" indent="-317500" algn="l">
              <a:lnSpc>
                <a:spcPct val="90000"/>
              </a:lnSpc>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0"/>
              </a:spcAft>
              <a:buSzPts val="1400"/>
              <a:buChar char="•"/>
              <a:defRPr/>
            </a:lvl9pPr>
          </a:lstStyle>
          <a:p>
            <a:endParaRPr/>
          </a:p>
        </p:txBody>
      </p:sp>
      <p:sp>
        <p:nvSpPr>
          <p:cNvPr id="191" name="Google Shape;191;p35"/>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2" name="Google Shape;192;p35"/>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3" name="Google Shape;193;p35"/>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315695" y="1828652"/>
            <a:ext cx="4229100" cy="1143299"/>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6" name="Google Shape;196;p36"/>
          <p:cNvSpPr txBox="1">
            <a:spLocks noGrp="1"/>
          </p:cNvSpPr>
          <p:nvPr>
            <p:ph type="body" idx="1"/>
          </p:nvPr>
        </p:nvSpPr>
        <p:spPr>
          <a:xfrm rot="5400000">
            <a:off x="1800053" y="-372196"/>
            <a:ext cx="4229100" cy="5544993"/>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400"/>
              </a:spcBef>
              <a:spcAft>
                <a:spcPts val="0"/>
              </a:spcAft>
              <a:buSzPts val="1400"/>
              <a:buChar char="•"/>
              <a:defRPr/>
            </a:lvl1pPr>
            <a:lvl2pPr marL="914400" lvl="1" indent="-317500" algn="l">
              <a:lnSpc>
                <a:spcPct val="90000"/>
              </a:lnSpc>
              <a:spcBef>
                <a:spcPts val="900"/>
              </a:spcBef>
              <a:spcAft>
                <a:spcPts val="0"/>
              </a:spcAft>
              <a:buSzPts val="1400"/>
              <a:buChar char="•"/>
              <a:defRPr/>
            </a:lvl2pPr>
            <a:lvl3pPr marL="1371600" lvl="2" indent="-317500" algn="l">
              <a:lnSpc>
                <a:spcPct val="90000"/>
              </a:lnSpc>
              <a:spcBef>
                <a:spcPts val="500"/>
              </a:spcBef>
              <a:spcAft>
                <a:spcPts val="0"/>
              </a:spcAft>
              <a:buSzPts val="1400"/>
              <a:buChar char="•"/>
              <a:defRPr/>
            </a:lvl3pPr>
            <a:lvl4pPr marL="1828800" lvl="3" indent="-317500" algn="l">
              <a:lnSpc>
                <a:spcPct val="90000"/>
              </a:lnSpc>
              <a:spcBef>
                <a:spcPts val="500"/>
              </a:spcBef>
              <a:spcAft>
                <a:spcPts val="0"/>
              </a:spcAft>
              <a:buSzPts val="1400"/>
              <a:buChar char="•"/>
              <a:defRPr/>
            </a:lvl4pPr>
            <a:lvl5pPr marL="2286000" lvl="4" indent="-317500" algn="l">
              <a:lnSpc>
                <a:spcPct val="90000"/>
              </a:lnSpc>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0"/>
              </a:spcAft>
              <a:buSzPts val="1400"/>
              <a:buChar char="•"/>
              <a:defRPr/>
            </a:lvl9pPr>
          </a:lstStyle>
          <a:p>
            <a:endParaRPr/>
          </a:p>
        </p:txBody>
      </p:sp>
      <p:sp>
        <p:nvSpPr>
          <p:cNvPr id="197" name="Google Shape;197;p36"/>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8" name="Google Shape;198;p36"/>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9" name="Google Shape;199;p36"/>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4"/>
        <p:cNvGrpSpPr/>
        <p:nvPr/>
      </p:nvGrpSpPr>
      <p:grpSpPr>
        <a:xfrm>
          <a:off x="0" y="0"/>
          <a:ext cx="0" cy="0"/>
          <a:chOff x="0" y="0"/>
          <a:chExt cx="0" cy="0"/>
        </a:xfrm>
      </p:grpSpPr>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6"/>
        <p:cNvGrpSpPr/>
        <p:nvPr/>
      </p:nvGrpSpPr>
      <p:grpSpPr>
        <a:xfrm>
          <a:off x="0" y="0"/>
          <a:ext cx="0" cy="0"/>
          <a:chOff x="0" y="0"/>
          <a:chExt cx="0" cy="0"/>
        </a:xfrm>
      </p:grpSpPr>
      <p:sp>
        <p:nvSpPr>
          <p:cNvPr id="207" name="Google Shape;207;p39"/>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08" name="Google Shape;208;p39"/>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a:lnSpc>
                <a:spcPct val="115000"/>
              </a:lnSpc>
              <a:spcBef>
                <a:spcPts val="0"/>
              </a:spcBef>
              <a:spcAft>
                <a:spcPts val="0"/>
              </a:spcAft>
              <a:buSzPts val="1400"/>
              <a:buChar char="●"/>
              <a:defRPr/>
            </a:lvl1pPr>
            <a:lvl2pPr marL="914400" lvl="1" indent="-298450" algn="l">
              <a:lnSpc>
                <a:spcPct val="115000"/>
              </a:lnSpc>
              <a:spcBef>
                <a:spcPts val="1200"/>
              </a:spcBef>
              <a:spcAft>
                <a:spcPts val="0"/>
              </a:spcAft>
              <a:buSzPts val="1100"/>
              <a:buChar char="○"/>
              <a:defRPr/>
            </a:lvl2pPr>
            <a:lvl3pPr marL="1371600" lvl="2" indent="-298450" algn="l">
              <a:lnSpc>
                <a:spcPct val="115000"/>
              </a:lnSpc>
              <a:spcBef>
                <a:spcPts val="1200"/>
              </a:spcBef>
              <a:spcAft>
                <a:spcPts val="0"/>
              </a:spcAft>
              <a:buSzPts val="1100"/>
              <a:buChar char="■"/>
              <a:defRPr/>
            </a:lvl3pPr>
            <a:lvl4pPr marL="1828800" lvl="3" indent="-298450" algn="l">
              <a:lnSpc>
                <a:spcPct val="115000"/>
              </a:lnSpc>
              <a:spcBef>
                <a:spcPts val="1200"/>
              </a:spcBef>
              <a:spcAft>
                <a:spcPts val="0"/>
              </a:spcAft>
              <a:buSzPts val="1100"/>
              <a:buChar char="●"/>
              <a:defRPr/>
            </a:lvl4pPr>
            <a:lvl5pPr marL="2286000" lvl="4" indent="-298450" algn="l">
              <a:lnSpc>
                <a:spcPct val="115000"/>
              </a:lnSpc>
              <a:spcBef>
                <a:spcPts val="1200"/>
              </a:spcBef>
              <a:spcAft>
                <a:spcPts val="0"/>
              </a:spcAft>
              <a:buSzPts val="1100"/>
              <a:buChar char="○"/>
              <a:defRPr/>
            </a:lvl5pPr>
            <a:lvl6pPr marL="2743200" lvl="5" indent="-298450" algn="l">
              <a:lnSpc>
                <a:spcPct val="115000"/>
              </a:lnSpc>
              <a:spcBef>
                <a:spcPts val="1200"/>
              </a:spcBef>
              <a:spcAft>
                <a:spcPts val="0"/>
              </a:spcAft>
              <a:buSzPts val="1100"/>
              <a:buChar char="■"/>
              <a:defRPr/>
            </a:lvl6pPr>
            <a:lvl7pPr marL="3200400" lvl="6" indent="-298450" algn="l">
              <a:lnSpc>
                <a:spcPct val="115000"/>
              </a:lnSpc>
              <a:spcBef>
                <a:spcPts val="1200"/>
              </a:spcBef>
              <a:spcAft>
                <a:spcPts val="0"/>
              </a:spcAft>
              <a:buSzPts val="1100"/>
              <a:buChar char="●"/>
              <a:defRPr/>
            </a:lvl7pPr>
            <a:lvl8pPr marL="3657600" lvl="7" indent="-298450" algn="l">
              <a:lnSpc>
                <a:spcPct val="115000"/>
              </a:lnSpc>
              <a:spcBef>
                <a:spcPts val="1200"/>
              </a:spcBef>
              <a:spcAft>
                <a:spcPts val="0"/>
              </a:spcAft>
              <a:buSzPts val="1100"/>
              <a:buChar char="○"/>
              <a:defRPr/>
            </a:lvl8pPr>
            <a:lvl9pPr marL="4114800" lvl="8" indent="-298450" algn="l">
              <a:lnSpc>
                <a:spcPct val="115000"/>
              </a:lnSpc>
              <a:spcBef>
                <a:spcPts val="1200"/>
              </a:spcBef>
              <a:spcAft>
                <a:spcPts val="1200"/>
              </a:spcAft>
              <a:buSzPts val="1100"/>
              <a:buChar char="■"/>
              <a:defRPr/>
            </a:lvl9pPr>
          </a:lstStyle>
          <a:p>
            <a:endParaRPr/>
          </a:p>
        </p:txBody>
      </p:sp>
      <p:sp>
        <p:nvSpPr>
          <p:cNvPr id="209" name="Google Shape;209;p39"/>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10" name="Google Shape;210;p39"/>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11" name="Google Shape;211;p39"/>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a:lvl1pPr>
            <a:lvl2pPr marL="0" lvl="1" indent="0" algn="r">
              <a:buClr>
                <a:schemeClr val="dk2"/>
              </a:buClr>
              <a:buSzPts val="1000"/>
              <a:buFont typeface="Arial"/>
              <a:buNone/>
              <a:defRPr/>
            </a:lvl2pPr>
            <a:lvl3pPr marL="0" lvl="2" indent="0" algn="r">
              <a:buClr>
                <a:schemeClr val="dk2"/>
              </a:buClr>
              <a:buSzPts val="1000"/>
              <a:buFont typeface="Arial"/>
              <a:buNone/>
              <a:defRPr/>
            </a:lvl3pPr>
            <a:lvl4pPr marL="0" lvl="3" indent="0" algn="r">
              <a:buClr>
                <a:schemeClr val="dk2"/>
              </a:buClr>
              <a:buSzPts val="1000"/>
              <a:buFont typeface="Arial"/>
              <a:buNone/>
              <a:defRPr/>
            </a:lvl4pPr>
            <a:lvl5pPr marL="0" lvl="4" indent="0" algn="r">
              <a:buClr>
                <a:schemeClr val="dk2"/>
              </a:buClr>
              <a:buSzPts val="1000"/>
              <a:buFont typeface="Arial"/>
              <a:buNone/>
              <a:defRPr/>
            </a:lvl5pPr>
            <a:lvl6pPr marL="0" lvl="5" indent="0" algn="r">
              <a:buClr>
                <a:schemeClr val="dk2"/>
              </a:buClr>
              <a:buSzPts val="1000"/>
              <a:buFont typeface="Arial"/>
              <a:buNone/>
              <a:defRPr/>
            </a:lvl6pPr>
            <a:lvl7pPr marL="0" lvl="6" indent="0" algn="r">
              <a:buClr>
                <a:schemeClr val="dk2"/>
              </a:buClr>
              <a:buSzPts val="1000"/>
              <a:buFont typeface="Arial"/>
              <a:buNone/>
              <a:defRPr/>
            </a:lvl7pPr>
            <a:lvl8pPr marL="0" lvl="7" indent="0" algn="r">
              <a:buClr>
                <a:schemeClr val="dk2"/>
              </a:buClr>
              <a:buSzPts val="1000"/>
              <a:buFont typeface="Arial"/>
              <a:buNone/>
              <a:defRPr/>
            </a:lvl8pPr>
            <a:lvl9pPr marL="0" lvl="8" indent="0" algn="r">
              <a:buClr>
                <a:schemeClr val="dk2"/>
              </a:buClr>
              <a:buSzPts val="10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2"/>
        <p:cNvGrpSpPr/>
        <p:nvPr/>
      </p:nvGrpSpPr>
      <p:grpSpPr>
        <a:xfrm>
          <a:off x="0" y="0"/>
          <a:ext cx="0" cy="0"/>
          <a:chOff x="0" y="0"/>
          <a:chExt cx="0" cy="0"/>
        </a:xfrm>
      </p:grpSpPr>
      <p:sp>
        <p:nvSpPr>
          <p:cNvPr id="213" name="Google Shape;213;p40"/>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14" name="Google Shape;214;p40"/>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a:lnSpc>
                <a:spcPct val="115000"/>
              </a:lnSpc>
              <a:spcBef>
                <a:spcPts val="0"/>
              </a:spcBef>
              <a:spcAft>
                <a:spcPts val="0"/>
              </a:spcAft>
              <a:buSzPts val="14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15" name="Google Shape;215;p40"/>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6"/>
        <p:cNvGrpSpPr/>
        <p:nvPr/>
      </p:nvGrpSpPr>
      <p:grpSpPr>
        <a:xfrm>
          <a:off x="0" y="0"/>
          <a:ext cx="0" cy="0"/>
          <a:chOff x="0" y="0"/>
          <a:chExt cx="0" cy="0"/>
        </a:xfrm>
      </p:grpSpPr>
      <p:sp>
        <p:nvSpPr>
          <p:cNvPr id="217" name="Google Shape;217;p41"/>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3900"/>
              <a:buNone/>
              <a:defRPr sz="5200"/>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a:endParaRPr/>
          </a:p>
        </p:txBody>
      </p:sp>
      <p:sp>
        <p:nvSpPr>
          <p:cNvPr id="218" name="Google Shape;218;p41"/>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219" name="Google Shape;219;p41"/>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0"/>
        <p:cNvGrpSpPr/>
        <p:nvPr/>
      </p:nvGrpSpPr>
      <p:grpSpPr>
        <a:xfrm>
          <a:off x="0" y="0"/>
          <a:ext cx="0" cy="0"/>
          <a:chOff x="0" y="0"/>
          <a:chExt cx="0" cy="0"/>
        </a:xfrm>
      </p:grpSpPr>
      <p:sp>
        <p:nvSpPr>
          <p:cNvPr id="221" name="Google Shape;221;p42"/>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22" name="Google Shape;222;p42"/>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t" anchorCtr="0">
            <a:noAutofit/>
          </a:bodyPr>
          <a:lstStyle>
            <a:lvl1pPr marL="457200" lvl="0" indent="-298450" algn="l">
              <a:lnSpc>
                <a:spcPct val="115000"/>
              </a:lnSpc>
              <a:spcBef>
                <a:spcPts val="0"/>
              </a:spcBef>
              <a:spcAft>
                <a:spcPts val="0"/>
              </a:spcAft>
              <a:buSzPts val="1100"/>
              <a:buChar char="●"/>
              <a:defRPr sz="1400"/>
            </a:lvl1pPr>
            <a:lvl2pPr marL="914400" lvl="1" indent="-285750" algn="l">
              <a:lnSpc>
                <a:spcPct val="115000"/>
              </a:lnSpc>
              <a:spcBef>
                <a:spcPts val="1600"/>
              </a:spcBef>
              <a:spcAft>
                <a:spcPts val="0"/>
              </a:spcAft>
              <a:buSzPts val="900"/>
              <a:buChar char="○"/>
              <a:defRPr sz="1200"/>
            </a:lvl2pPr>
            <a:lvl3pPr marL="1371600" lvl="2" indent="-285750" algn="l">
              <a:lnSpc>
                <a:spcPct val="115000"/>
              </a:lnSpc>
              <a:spcBef>
                <a:spcPts val="1600"/>
              </a:spcBef>
              <a:spcAft>
                <a:spcPts val="0"/>
              </a:spcAft>
              <a:buSzPts val="900"/>
              <a:buChar char="■"/>
              <a:defRPr sz="1200"/>
            </a:lvl3pPr>
            <a:lvl4pPr marL="1828800" lvl="3" indent="-285750" algn="l">
              <a:lnSpc>
                <a:spcPct val="115000"/>
              </a:lnSpc>
              <a:spcBef>
                <a:spcPts val="1600"/>
              </a:spcBef>
              <a:spcAft>
                <a:spcPts val="0"/>
              </a:spcAft>
              <a:buSzPts val="900"/>
              <a:buChar char="●"/>
              <a:defRPr sz="1200"/>
            </a:lvl4pPr>
            <a:lvl5pPr marL="2286000" lvl="4" indent="-285750" algn="l">
              <a:lnSpc>
                <a:spcPct val="115000"/>
              </a:lnSpc>
              <a:spcBef>
                <a:spcPts val="1600"/>
              </a:spcBef>
              <a:spcAft>
                <a:spcPts val="0"/>
              </a:spcAft>
              <a:buSzPts val="900"/>
              <a:buChar char="○"/>
              <a:defRPr sz="1200"/>
            </a:lvl5pPr>
            <a:lvl6pPr marL="2743200" lvl="5" indent="-285750" algn="l">
              <a:lnSpc>
                <a:spcPct val="115000"/>
              </a:lnSpc>
              <a:spcBef>
                <a:spcPts val="1600"/>
              </a:spcBef>
              <a:spcAft>
                <a:spcPts val="0"/>
              </a:spcAft>
              <a:buSzPts val="900"/>
              <a:buChar char="■"/>
              <a:defRPr sz="1200"/>
            </a:lvl6pPr>
            <a:lvl7pPr marL="3200400" lvl="6" indent="-285750" algn="l">
              <a:lnSpc>
                <a:spcPct val="115000"/>
              </a:lnSpc>
              <a:spcBef>
                <a:spcPts val="1600"/>
              </a:spcBef>
              <a:spcAft>
                <a:spcPts val="0"/>
              </a:spcAft>
              <a:buSzPts val="900"/>
              <a:buChar char="●"/>
              <a:defRPr sz="1200"/>
            </a:lvl7pPr>
            <a:lvl8pPr marL="3657600" lvl="7" indent="-285750" algn="l">
              <a:lnSpc>
                <a:spcPct val="115000"/>
              </a:lnSpc>
              <a:spcBef>
                <a:spcPts val="1600"/>
              </a:spcBef>
              <a:spcAft>
                <a:spcPts val="0"/>
              </a:spcAft>
              <a:buSzPts val="900"/>
              <a:buChar char="○"/>
              <a:defRPr sz="1200"/>
            </a:lvl8pPr>
            <a:lvl9pPr marL="4114800" lvl="8" indent="-285750" algn="l">
              <a:lnSpc>
                <a:spcPct val="115000"/>
              </a:lnSpc>
              <a:spcBef>
                <a:spcPts val="1600"/>
              </a:spcBef>
              <a:spcAft>
                <a:spcPts val="1600"/>
              </a:spcAft>
              <a:buSzPts val="900"/>
              <a:buChar char="■"/>
              <a:defRPr sz="1200"/>
            </a:lvl9pPr>
          </a:lstStyle>
          <a:p>
            <a:endParaRPr/>
          </a:p>
        </p:txBody>
      </p:sp>
      <p:sp>
        <p:nvSpPr>
          <p:cNvPr id="223" name="Google Shape;223;p42"/>
          <p:cNvSpPr txBox="1">
            <a:spLocks noGrp="1"/>
          </p:cNvSpPr>
          <p:nvPr>
            <p:ph type="body" idx="2"/>
          </p:nvPr>
        </p:nvSpPr>
        <p:spPr>
          <a:xfrm>
            <a:off x="4832400" y="1152475"/>
            <a:ext cx="3999900" cy="3416400"/>
          </a:xfrm>
          <a:prstGeom prst="rect">
            <a:avLst/>
          </a:prstGeom>
          <a:noFill/>
          <a:ln>
            <a:noFill/>
          </a:ln>
        </p:spPr>
        <p:txBody>
          <a:bodyPr spcFirstLastPara="1" wrap="square" lIns="68575" tIns="68575" rIns="68575" bIns="68575" anchor="t" anchorCtr="0">
            <a:noAutofit/>
          </a:bodyPr>
          <a:lstStyle>
            <a:lvl1pPr marL="457200" lvl="0" indent="-298450" algn="l">
              <a:lnSpc>
                <a:spcPct val="115000"/>
              </a:lnSpc>
              <a:spcBef>
                <a:spcPts val="0"/>
              </a:spcBef>
              <a:spcAft>
                <a:spcPts val="0"/>
              </a:spcAft>
              <a:buSzPts val="1100"/>
              <a:buChar char="●"/>
              <a:defRPr sz="1400"/>
            </a:lvl1pPr>
            <a:lvl2pPr marL="914400" lvl="1" indent="-285750" algn="l">
              <a:lnSpc>
                <a:spcPct val="115000"/>
              </a:lnSpc>
              <a:spcBef>
                <a:spcPts val="1600"/>
              </a:spcBef>
              <a:spcAft>
                <a:spcPts val="0"/>
              </a:spcAft>
              <a:buSzPts val="900"/>
              <a:buChar char="○"/>
              <a:defRPr sz="1200"/>
            </a:lvl2pPr>
            <a:lvl3pPr marL="1371600" lvl="2" indent="-285750" algn="l">
              <a:lnSpc>
                <a:spcPct val="115000"/>
              </a:lnSpc>
              <a:spcBef>
                <a:spcPts val="1600"/>
              </a:spcBef>
              <a:spcAft>
                <a:spcPts val="0"/>
              </a:spcAft>
              <a:buSzPts val="900"/>
              <a:buChar char="■"/>
              <a:defRPr sz="1200"/>
            </a:lvl3pPr>
            <a:lvl4pPr marL="1828800" lvl="3" indent="-285750" algn="l">
              <a:lnSpc>
                <a:spcPct val="115000"/>
              </a:lnSpc>
              <a:spcBef>
                <a:spcPts val="1600"/>
              </a:spcBef>
              <a:spcAft>
                <a:spcPts val="0"/>
              </a:spcAft>
              <a:buSzPts val="900"/>
              <a:buChar char="●"/>
              <a:defRPr sz="1200"/>
            </a:lvl4pPr>
            <a:lvl5pPr marL="2286000" lvl="4" indent="-285750" algn="l">
              <a:lnSpc>
                <a:spcPct val="115000"/>
              </a:lnSpc>
              <a:spcBef>
                <a:spcPts val="1600"/>
              </a:spcBef>
              <a:spcAft>
                <a:spcPts val="0"/>
              </a:spcAft>
              <a:buSzPts val="900"/>
              <a:buChar char="○"/>
              <a:defRPr sz="1200"/>
            </a:lvl5pPr>
            <a:lvl6pPr marL="2743200" lvl="5" indent="-285750" algn="l">
              <a:lnSpc>
                <a:spcPct val="115000"/>
              </a:lnSpc>
              <a:spcBef>
                <a:spcPts val="1600"/>
              </a:spcBef>
              <a:spcAft>
                <a:spcPts val="0"/>
              </a:spcAft>
              <a:buSzPts val="900"/>
              <a:buChar char="■"/>
              <a:defRPr sz="1200"/>
            </a:lvl6pPr>
            <a:lvl7pPr marL="3200400" lvl="6" indent="-285750" algn="l">
              <a:lnSpc>
                <a:spcPct val="115000"/>
              </a:lnSpc>
              <a:spcBef>
                <a:spcPts val="1600"/>
              </a:spcBef>
              <a:spcAft>
                <a:spcPts val="0"/>
              </a:spcAft>
              <a:buSzPts val="900"/>
              <a:buChar char="●"/>
              <a:defRPr sz="1200"/>
            </a:lvl7pPr>
            <a:lvl8pPr marL="3657600" lvl="7" indent="-285750" algn="l">
              <a:lnSpc>
                <a:spcPct val="115000"/>
              </a:lnSpc>
              <a:spcBef>
                <a:spcPts val="1600"/>
              </a:spcBef>
              <a:spcAft>
                <a:spcPts val="0"/>
              </a:spcAft>
              <a:buSzPts val="900"/>
              <a:buChar char="○"/>
              <a:defRPr sz="1200"/>
            </a:lvl8pPr>
            <a:lvl9pPr marL="4114800" lvl="8" indent="-285750" algn="l">
              <a:lnSpc>
                <a:spcPct val="115000"/>
              </a:lnSpc>
              <a:spcBef>
                <a:spcPts val="1600"/>
              </a:spcBef>
              <a:spcAft>
                <a:spcPts val="1600"/>
              </a:spcAft>
              <a:buSzPts val="900"/>
              <a:buChar char="■"/>
              <a:defRPr sz="1200"/>
            </a:lvl9pPr>
          </a:lstStyle>
          <a:p>
            <a:endParaRPr/>
          </a:p>
        </p:txBody>
      </p:sp>
      <p:sp>
        <p:nvSpPr>
          <p:cNvPr id="224" name="Google Shape;224;p42"/>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5"/>
        <p:cNvGrpSpPr/>
        <p:nvPr/>
      </p:nvGrpSpPr>
      <p:grpSpPr>
        <a:xfrm>
          <a:off x="0" y="0"/>
          <a:ext cx="0" cy="0"/>
          <a:chOff x="0" y="0"/>
          <a:chExt cx="0" cy="0"/>
        </a:xfrm>
      </p:grpSpPr>
      <p:sp>
        <p:nvSpPr>
          <p:cNvPr id="226" name="Google Shape;226;p43"/>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27" name="Google Shape;227;p43"/>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311700" y="555600"/>
            <a:ext cx="2808000" cy="755700"/>
          </a:xfrm>
          <a:prstGeom prst="rect">
            <a:avLst/>
          </a:prstGeom>
          <a:noFill/>
          <a:ln>
            <a:noFill/>
          </a:ln>
        </p:spPr>
        <p:txBody>
          <a:bodyPr spcFirstLastPara="1" wrap="square" lIns="68575" tIns="68575" rIns="68575" bIns="68575" anchor="b"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230" name="Google Shape;230;p44"/>
          <p:cNvSpPr txBox="1">
            <a:spLocks noGrp="1"/>
          </p:cNvSpPr>
          <p:nvPr>
            <p:ph type="body" idx="1"/>
          </p:nvPr>
        </p:nvSpPr>
        <p:spPr>
          <a:xfrm>
            <a:off x="311700" y="1389600"/>
            <a:ext cx="2808000" cy="3179400"/>
          </a:xfrm>
          <a:prstGeom prst="rect">
            <a:avLst/>
          </a:prstGeom>
          <a:noFill/>
          <a:ln>
            <a:noFill/>
          </a:ln>
        </p:spPr>
        <p:txBody>
          <a:bodyPr spcFirstLastPara="1" wrap="square" lIns="68575" tIns="68575" rIns="68575" bIns="68575" anchor="t" anchorCtr="0">
            <a:noAutofit/>
          </a:bodyPr>
          <a:lstStyle>
            <a:lvl1pPr marL="457200" lvl="0" indent="-285750" algn="l">
              <a:lnSpc>
                <a:spcPct val="115000"/>
              </a:lnSpc>
              <a:spcBef>
                <a:spcPts val="0"/>
              </a:spcBef>
              <a:spcAft>
                <a:spcPts val="0"/>
              </a:spcAft>
              <a:buSzPts val="900"/>
              <a:buChar char="●"/>
              <a:defRPr sz="1200"/>
            </a:lvl1pPr>
            <a:lvl2pPr marL="914400" lvl="1" indent="-285750" algn="l">
              <a:lnSpc>
                <a:spcPct val="115000"/>
              </a:lnSpc>
              <a:spcBef>
                <a:spcPts val="1600"/>
              </a:spcBef>
              <a:spcAft>
                <a:spcPts val="0"/>
              </a:spcAft>
              <a:buSzPts val="900"/>
              <a:buChar char="○"/>
              <a:defRPr sz="1200"/>
            </a:lvl2pPr>
            <a:lvl3pPr marL="1371600" lvl="2" indent="-285750" algn="l">
              <a:lnSpc>
                <a:spcPct val="115000"/>
              </a:lnSpc>
              <a:spcBef>
                <a:spcPts val="1600"/>
              </a:spcBef>
              <a:spcAft>
                <a:spcPts val="0"/>
              </a:spcAft>
              <a:buSzPts val="900"/>
              <a:buChar char="■"/>
              <a:defRPr sz="1200"/>
            </a:lvl3pPr>
            <a:lvl4pPr marL="1828800" lvl="3" indent="-285750" algn="l">
              <a:lnSpc>
                <a:spcPct val="115000"/>
              </a:lnSpc>
              <a:spcBef>
                <a:spcPts val="1600"/>
              </a:spcBef>
              <a:spcAft>
                <a:spcPts val="0"/>
              </a:spcAft>
              <a:buSzPts val="900"/>
              <a:buChar char="●"/>
              <a:defRPr sz="1200"/>
            </a:lvl4pPr>
            <a:lvl5pPr marL="2286000" lvl="4" indent="-285750" algn="l">
              <a:lnSpc>
                <a:spcPct val="115000"/>
              </a:lnSpc>
              <a:spcBef>
                <a:spcPts val="1600"/>
              </a:spcBef>
              <a:spcAft>
                <a:spcPts val="0"/>
              </a:spcAft>
              <a:buSzPts val="900"/>
              <a:buChar char="○"/>
              <a:defRPr sz="1200"/>
            </a:lvl5pPr>
            <a:lvl6pPr marL="2743200" lvl="5" indent="-285750" algn="l">
              <a:lnSpc>
                <a:spcPct val="115000"/>
              </a:lnSpc>
              <a:spcBef>
                <a:spcPts val="1600"/>
              </a:spcBef>
              <a:spcAft>
                <a:spcPts val="0"/>
              </a:spcAft>
              <a:buSzPts val="900"/>
              <a:buChar char="■"/>
              <a:defRPr sz="1200"/>
            </a:lvl6pPr>
            <a:lvl7pPr marL="3200400" lvl="6" indent="-285750" algn="l">
              <a:lnSpc>
                <a:spcPct val="115000"/>
              </a:lnSpc>
              <a:spcBef>
                <a:spcPts val="1600"/>
              </a:spcBef>
              <a:spcAft>
                <a:spcPts val="0"/>
              </a:spcAft>
              <a:buSzPts val="900"/>
              <a:buChar char="●"/>
              <a:defRPr sz="1200"/>
            </a:lvl7pPr>
            <a:lvl8pPr marL="3657600" lvl="7" indent="-285750" algn="l">
              <a:lnSpc>
                <a:spcPct val="115000"/>
              </a:lnSpc>
              <a:spcBef>
                <a:spcPts val="1600"/>
              </a:spcBef>
              <a:spcAft>
                <a:spcPts val="0"/>
              </a:spcAft>
              <a:buSzPts val="900"/>
              <a:buChar char="○"/>
              <a:defRPr sz="1200"/>
            </a:lvl8pPr>
            <a:lvl9pPr marL="4114800" lvl="8" indent="-285750" algn="l">
              <a:lnSpc>
                <a:spcPct val="115000"/>
              </a:lnSpc>
              <a:spcBef>
                <a:spcPts val="1600"/>
              </a:spcBef>
              <a:spcAft>
                <a:spcPts val="1600"/>
              </a:spcAft>
              <a:buSzPts val="900"/>
              <a:buChar char="■"/>
              <a:defRPr sz="1200"/>
            </a:lvl9pPr>
          </a:lstStyle>
          <a:p>
            <a:endParaRPr/>
          </a:p>
        </p:txBody>
      </p:sp>
      <p:sp>
        <p:nvSpPr>
          <p:cNvPr id="231" name="Google Shape;231;p44"/>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2"/>
        <p:cNvGrpSpPr/>
        <p:nvPr/>
      </p:nvGrpSpPr>
      <p:grpSpPr>
        <a:xfrm>
          <a:off x="0" y="0"/>
          <a:ext cx="0" cy="0"/>
          <a:chOff x="0" y="0"/>
          <a:chExt cx="0" cy="0"/>
        </a:xfrm>
      </p:grpSpPr>
      <p:sp>
        <p:nvSpPr>
          <p:cNvPr id="233" name="Google Shape;233;p45"/>
          <p:cNvSpPr txBox="1">
            <a:spLocks noGrp="1"/>
          </p:cNvSpPr>
          <p:nvPr>
            <p:ph type="title"/>
          </p:nvPr>
        </p:nvSpPr>
        <p:spPr>
          <a:xfrm>
            <a:off x="490250" y="450150"/>
            <a:ext cx="6367800" cy="40908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4800"/>
            </a:lvl2pPr>
            <a:lvl3pPr lvl="2" algn="l">
              <a:lnSpc>
                <a:spcPct val="100000"/>
              </a:lnSpc>
              <a:spcBef>
                <a:spcPts val="0"/>
              </a:spcBef>
              <a:spcAft>
                <a:spcPts val="0"/>
              </a:spcAft>
              <a:buSzPts val="3600"/>
              <a:buNone/>
              <a:defRPr sz="4800"/>
            </a:lvl3pPr>
            <a:lvl4pPr lvl="3" algn="l">
              <a:lnSpc>
                <a:spcPct val="100000"/>
              </a:lnSpc>
              <a:spcBef>
                <a:spcPts val="0"/>
              </a:spcBef>
              <a:spcAft>
                <a:spcPts val="0"/>
              </a:spcAft>
              <a:buSzPts val="3600"/>
              <a:buNone/>
              <a:defRPr sz="4800"/>
            </a:lvl4pPr>
            <a:lvl5pPr lvl="4" algn="l">
              <a:lnSpc>
                <a:spcPct val="100000"/>
              </a:lnSpc>
              <a:spcBef>
                <a:spcPts val="0"/>
              </a:spcBef>
              <a:spcAft>
                <a:spcPts val="0"/>
              </a:spcAft>
              <a:buSzPts val="3600"/>
              <a:buNone/>
              <a:defRPr sz="4800"/>
            </a:lvl5pPr>
            <a:lvl6pPr lvl="5" algn="l">
              <a:lnSpc>
                <a:spcPct val="100000"/>
              </a:lnSpc>
              <a:spcBef>
                <a:spcPts val="0"/>
              </a:spcBef>
              <a:spcAft>
                <a:spcPts val="0"/>
              </a:spcAft>
              <a:buSzPts val="3600"/>
              <a:buNone/>
              <a:defRPr sz="4800"/>
            </a:lvl6pPr>
            <a:lvl7pPr lvl="6" algn="l">
              <a:lnSpc>
                <a:spcPct val="100000"/>
              </a:lnSpc>
              <a:spcBef>
                <a:spcPts val="0"/>
              </a:spcBef>
              <a:spcAft>
                <a:spcPts val="0"/>
              </a:spcAft>
              <a:buSzPts val="3600"/>
              <a:buNone/>
              <a:defRPr sz="4800"/>
            </a:lvl7pPr>
            <a:lvl8pPr lvl="7" algn="l">
              <a:lnSpc>
                <a:spcPct val="100000"/>
              </a:lnSpc>
              <a:spcBef>
                <a:spcPts val="0"/>
              </a:spcBef>
              <a:spcAft>
                <a:spcPts val="0"/>
              </a:spcAft>
              <a:buSzPts val="3600"/>
              <a:buNone/>
              <a:defRPr sz="4800"/>
            </a:lvl8pPr>
            <a:lvl9pPr lvl="8" algn="l">
              <a:lnSpc>
                <a:spcPct val="100000"/>
              </a:lnSpc>
              <a:spcBef>
                <a:spcPts val="0"/>
              </a:spcBef>
              <a:spcAft>
                <a:spcPts val="0"/>
              </a:spcAft>
              <a:buSzPts val="3600"/>
              <a:buNone/>
              <a:defRPr sz="4800"/>
            </a:lvl9pPr>
          </a:lstStyle>
          <a:p>
            <a:endParaRPr/>
          </a:p>
        </p:txBody>
      </p:sp>
      <p:sp>
        <p:nvSpPr>
          <p:cNvPr id="234" name="Google Shape;234;p4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5"/>
        <p:cNvGrpSpPr/>
        <p:nvPr/>
      </p:nvGrpSpPr>
      <p:grpSpPr>
        <a:xfrm>
          <a:off x="0" y="0"/>
          <a:ext cx="0" cy="0"/>
          <a:chOff x="0" y="0"/>
          <a:chExt cx="0" cy="0"/>
        </a:xfrm>
      </p:grpSpPr>
      <p:sp>
        <p:nvSpPr>
          <p:cNvPr id="236" name="Google Shape;236;p4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7" name="Google Shape;237;p46"/>
          <p:cNvSpPr txBox="1">
            <a:spLocks noGrp="1"/>
          </p:cNvSpPr>
          <p:nvPr>
            <p:ph type="title"/>
          </p:nvPr>
        </p:nvSpPr>
        <p:spPr>
          <a:xfrm>
            <a:off x="265500" y="1233175"/>
            <a:ext cx="4045200" cy="14823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3200"/>
              <a:buNone/>
              <a:defRPr sz="4200"/>
            </a:lvl1pPr>
            <a:lvl2pPr lvl="1" algn="ctr">
              <a:lnSpc>
                <a:spcPct val="100000"/>
              </a:lnSpc>
              <a:spcBef>
                <a:spcPts val="0"/>
              </a:spcBef>
              <a:spcAft>
                <a:spcPts val="0"/>
              </a:spcAft>
              <a:buSzPts val="3200"/>
              <a:buNone/>
              <a:defRPr sz="4200"/>
            </a:lvl2pPr>
            <a:lvl3pPr lvl="2" algn="ctr">
              <a:lnSpc>
                <a:spcPct val="100000"/>
              </a:lnSpc>
              <a:spcBef>
                <a:spcPts val="0"/>
              </a:spcBef>
              <a:spcAft>
                <a:spcPts val="0"/>
              </a:spcAft>
              <a:buSzPts val="3200"/>
              <a:buNone/>
              <a:defRPr sz="4200"/>
            </a:lvl3pPr>
            <a:lvl4pPr lvl="3" algn="ctr">
              <a:lnSpc>
                <a:spcPct val="100000"/>
              </a:lnSpc>
              <a:spcBef>
                <a:spcPts val="0"/>
              </a:spcBef>
              <a:spcAft>
                <a:spcPts val="0"/>
              </a:spcAft>
              <a:buSzPts val="3200"/>
              <a:buNone/>
              <a:defRPr sz="4200"/>
            </a:lvl4pPr>
            <a:lvl5pPr lvl="4" algn="ctr">
              <a:lnSpc>
                <a:spcPct val="100000"/>
              </a:lnSpc>
              <a:spcBef>
                <a:spcPts val="0"/>
              </a:spcBef>
              <a:spcAft>
                <a:spcPts val="0"/>
              </a:spcAft>
              <a:buSzPts val="3200"/>
              <a:buNone/>
              <a:defRPr sz="4200"/>
            </a:lvl5pPr>
            <a:lvl6pPr lvl="5" algn="ctr">
              <a:lnSpc>
                <a:spcPct val="100000"/>
              </a:lnSpc>
              <a:spcBef>
                <a:spcPts val="0"/>
              </a:spcBef>
              <a:spcAft>
                <a:spcPts val="0"/>
              </a:spcAft>
              <a:buSzPts val="3200"/>
              <a:buNone/>
              <a:defRPr sz="4200"/>
            </a:lvl6pPr>
            <a:lvl7pPr lvl="6" algn="ctr">
              <a:lnSpc>
                <a:spcPct val="100000"/>
              </a:lnSpc>
              <a:spcBef>
                <a:spcPts val="0"/>
              </a:spcBef>
              <a:spcAft>
                <a:spcPts val="0"/>
              </a:spcAft>
              <a:buSzPts val="3200"/>
              <a:buNone/>
              <a:defRPr sz="4200"/>
            </a:lvl7pPr>
            <a:lvl8pPr lvl="7" algn="ctr">
              <a:lnSpc>
                <a:spcPct val="100000"/>
              </a:lnSpc>
              <a:spcBef>
                <a:spcPts val="0"/>
              </a:spcBef>
              <a:spcAft>
                <a:spcPts val="0"/>
              </a:spcAft>
              <a:buSzPts val="3200"/>
              <a:buNone/>
              <a:defRPr sz="4200"/>
            </a:lvl8pPr>
            <a:lvl9pPr lvl="8" algn="ctr">
              <a:lnSpc>
                <a:spcPct val="100000"/>
              </a:lnSpc>
              <a:spcBef>
                <a:spcPts val="0"/>
              </a:spcBef>
              <a:spcAft>
                <a:spcPts val="0"/>
              </a:spcAft>
              <a:buSzPts val="3200"/>
              <a:buNone/>
              <a:defRPr sz="4200"/>
            </a:lvl9pPr>
          </a:lstStyle>
          <a:p>
            <a:endParaRPr/>
          </a:p>
        </p:txBody>
      </p:sp>
      <p:sp>
        <p:nvSpPr>
          <p:cNvPr id="238" name="Google Shape;238;p46"/>
          <p:cNvSpPr txBox="1">
            <a:spLocks noGrp="1"/>
          </p:cNvSpPr>
          <p:nvPr>
            <p:ph type="subTitle" idx="1"/>
          </p:nvPr>
        </p:nvSpPr>
        <p:spPr>
          <a:xfrm>
            <a:off x="265500" y="2803075"/>
            <a:ext cx="4045200" cy="12351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sz="2100"/>
            </a:lvl2pPr>
            <a:lvl3pPr lvl="2" algn="ctr">
              <a:lnSpc>
                <a:spcPct val="100000"/>
              </a:lnSpc>
              <a:spcBef>
                <a:spcPts val="0"/>
              </a:spcBef>
              <a:spcAft>
                <a:spcPts val="0"/>
              </a:spcAft>
              <a:buSzPts val="1600"/>
              <a:buNone/>
              <a:defRPr sz="2100"/>
            </a:lvl3pPr>
            <a:lvl4pPr lvl="3" algn="ctr">
              <a:lnSpc>
                <a:spcPct val="100000"/>
              </a:lnSpc>
              <a:spcBef>
                <a:spcPts val="0"/>
              </a:spcBef>
              <a:spcAft>
                <a:spcPts val="0"/>
              </a:spcAft>
              <a:buSzPts val="1600"/>
              <a:buNone/>
              <a:defRPr sz="2100"/>
            </a:lvl4pPr>
            <a:lvl5pPr lvl="4" algn="ctr">
              <a:lnSpc>
                <a:spcPct val="100000"/>
              </a:lnSpc>
              <a:spcBef>
                <a:spcPts val="0"/>
              </a:spcBef>
              <a:spcAft>
                <a:spcPts val="0"/>
              </a:spcAft>
              <a:buSzPts val="1600"/>
              <a:buNone/>
              <a:defRPr sz="2100"/>
            </a:lvl5pPr>
            <a:lvl6pPr lvl="5" algn="ctr">
              <a:lnSpc>
                <a:spcPct val="100000"/>
              </a:lnSpc>
              <a:spcBef>
                <a:spcPts val="0"/>
              </a:spcBef>
              <a:spcAft>
                <a:spcPts val="0"/>
              </a:spcAft>
              <a:buSzPts val="1600"/>
              <a:buNone/>
              <a:defRPr sz="2100"/>
            </a:lvl6pPr>
            <a:lvl7pPr lvl="6" algn="ctr">
              <a:lnSpc>
                <a:spcPct val="100000"/>
              </a:lnSpc>
              <a:spcBef>
                <a:spcPts val="0"/>
              </a:spcBef>
              <a:spcAft>
                <a:spcPts val="0"/>
              </a:spcAft>
              <a:buSzPts val="1600"/>
              <a:buNone/>
              <a:defRPr sz="2100"/>
            </a:lvl7pPr>
            <a:lvl8pPr lvl="7" algn="ctr">
              <a:lnSpc>
                <a:spcPct val="100000"/>
              </a:lnSpc>
              <a:spcBef>
                <a:spcPts val="0"/>
              </a:spcBef>
              <a:spcAft>
                <a:spcPts val="0"/>
              </a:spcAft>
              <a:buSzPts val="1600"/>
              <a:buNone/>
              <a:defRPr sz="2100"/>
            </a:lvl8pPr>
            <a:lvl9pPr lvl="8" algn="ctr">
              <a:lnSpc>
                <a:spcPct val="100000"/>
              </a:lnSpc>
              <a:spcBef>
                <a:spcPts val="0"/>
              </a:spcBef>
              <a:spcAft>
                <a:spcPts val="0"/>
              </a:spcAft>
              <a:buSzPts val="1600"/>
              <a:buNone/>
              <a:defRPr sz="2100"/>
            </a:lvl9pPr>
          </a:lstStyle>
          <a:p>
            <a:endParaRPr/>
          </a:p>
        </p:txBody>
      </p:sp>
      <p:sp>
        <p:nvSpPr>
          <p:cNvPr id="239" name="Google Shape;239;p46"/>
          <p:cNvSpPr txBox="1">
            <a:spLocks noGrp="1"/>
          </p:cNvSpPr>
          <p:nvPr>
            <p:ph type="body" idx="2"/>
          </p:nvPr>
        </p:nvSpPr>
        <p:spPr>
          <a:xfrm>
            <a:off x="4939500" y="724075"/>
            <a:ext cx="3837000" cy="3695100"/>
          </a:xfrm>
          <a:prstGeom prst="rect">
            <a:avLst/>
          </a:prstGeom>
          <a:noFill/>
          <a:ln>
            <a:noFill/>
          </a:ln>
        </p:spPr>
        <p:txBody>
          <a:bodyPr spcFirstLastPara="1" wrap="square" lIns="68575" tIns="68575" rIns="68575" bIns="68575" anchor="ctr" anchorCtr="0">
            <a:noAutofit/>
          </a:bodyPr>
          <a:lstStyle>
            <a:lvl1pPr marL="457200" lvl="0" indent="-317500" algn="l">
              <a:lnSpc>
                <a:spcPct val="115000"/>
              </a:lnSpc>
              <a:spcBef>
                <a:spcPts val="0"/>
              </a:spcBef>
              <a:spcAft>
                <a:spcPts val="0"/>
              </a:spcAft>
              <a:buSzPts val="14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0" name="Google Shape;240;p4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41"/>
        <p:cNvGrpSpPr/>
        <p:nvPr/>
      </p:nvGrpSpPr>
      <p:grpSpPr>
        <a:xfrm>
          <a:off x="0" y="0"/>
          <a:ext cx="0" cy="0"/>
          <a:chOff x="0" y="0"/>
          <a:chExt cx="0" cy="0"/>
        </a:xfrm>
      </p:grpSpPr>
      <p:sp>
        <p:nvSpPr>
          <p:cNvPr id="242" name="Google Shape;242;p47"/>
          <p:cNvSpPr txBox="1">
            <a:spLocks noGrp="1"/>
          </p:cNvSpPr>
          <p:nvPr>
            <p:ph type="body" idx="1"/>
          </p:nvPr>
        </p:nvSpPr>
        <p:spPr>
          <a:xfrm>
            <a:off x="311700" y="4230575"/>
            <a:ext cx="5998800" cy="605100"/>
          </a:xfrm>
          <a:prstGeom prst="rect">
            <a:avLst/>
          </a:prstGeom>
          <a:noFill/>
          <a:ln>
            <a:noFill/>
          </a:ln>
        </p:spPr>
        <p:txBody>
          <a:bodyPr spcFirstLastPara="1" wrap="square" lIns="68575" tIns="68575" rIns="68575" bIns="68575" anchor="ctr" anchorCtr="0">
            <a:noAutofit/>
          </a:bodyPr>
          <a:lstStyle>
            <a:lvl1pPr marL="457200" lvl="0" indent="-228600" algn="l">
              <a:lnSpc>
                <a:spcPct val="100000"/>
              </a:lnSpc>
              <a:spcBef>
                <a:spcPts val="0"/>
              </a:spcBef>
              <a:spcAft>
                <a:spcPts val="0"/>
              </a:spcAft>
              <a:buSzPts val="1400"/>
              <a:buNone/>
              <a:defRPr/>
            </a:lvl1pPr>
            <a:lvl2pPr marL="914400" lvl="1" indent="-298450" algn="l">
              <a:lnSpc>
                <a:spcPct val="115000"/>
              </a:lnSpc>
              <a:spcBef>
                <a:spcPts val="1200"/>
              </a:spcBef>
              <a:spcAft>
                <a:spcPts val="0"/>
              </a:spcAft>
              <a:buSzPts val="1100"/>
              <a:buChar char="○"/>
              <a:defRPr/>
            </a:lvl2pPr>
            <a:lvl3pPr marL="1371600" lvl="2" indent="-298450" algn="l">
              <a:lnSpc>
                <a:spcPct val="115000"/>
              </a:lnSpc>
              <a:spcBef>
                <a:spcPts val="1200"/>
              </a:spcBef>
              <a:spcAft>
                <a:spcPts val="0"/>
              </a:spcAft>
              <a:buSzPts val="1100"/>
              <a:buChar char="■"/>
              <a:defRPr/>
            </a:lvl3pPr>
            <a:lvl4pPr marL="1828800" lvl="3" indent="-298450" algn="l">
              <a:lnSpc>
                <a:spcPct val="115000"/>
              </a:lnSpc>
              <a:spcBef>
                <a:spcPts val="1200"/>
              </a:spcBef>
              <a:spcAft>
                <a:spcPts val="0"/>
              </a:spcAft>
              <a:buSzPts val="1100"/>
              <a:buChar char="●"/>
              <a:defRPr/>
            </a:lvl4pPr>
            <a:lvl5pPr marL="2286000" lvl="4" indent="-298450" algn="l">
              <a:lnSpc>
                <a:spcPct val="115000"/>
              </a:lnSpc>
              <a:spcBef>
                <a:spcPts val="1200"/>
              </a:spcBef>
              <a:spcAft>
                <a:spcPts val="0"/>
              </a:spcAft>
              <a:buSzPts val="1100"/>
              <a:buChar char="○"/>
              <a:defRPr/>
            </a:lvl5pPr>
            <a:lvl6pPr marL="2743200" lvl="5" indent="-298450" algn="l">
              <a:lnSpc>
                <a:spcPct val="115000"/>
              </a:lnSpc>
              <a:spcBef>
                <a:spcPts val="1200"/>
              </a:spcBef>
              <a:spcAft>
                <a:spcPts val="0"/>
              </a:spcAft>
              <a:buSzPts val="1100"/>
              <a:buChar char="■"/>
              <a:defRPr/>
            </a:lvl6pPr>
            <a:lvl7pPr marL="3200400" lvl="6" indent="-298450" algn="l">
              <a:lnSpc>
                <a:spcPct val="115000"/>
              </a:lnSpc>
              <a:spcBef>
                <a:spcPts val="1200"/>
              </a:spcBef>
              <a:spcAft>
                <a:spcPts val="0"/>
              </a:spcAft>
              <a:buSzPts val="1100"/>
              <a:buChar char="●"/>
              <a:defRPr/>
            </a:lvl7pPr>
            <a:lvl8pPr marL="3657600" lvl="7" indent="-298450" algn="l">
              <a:lnSpc>
                <a:spcPct val="115000"/>
              </a:lnSpc>
              <a:spcBef>
                <a:spcPts val="1200"/>
              </a:spcBef>
              <a:spcAft>
                <a:spcPts val="0"/>
              </a:spcAft>
              <a:buSzPts val="1100"/>
              <a:buChar char="○"/>
              <a:defRPr/>
            </a:lvl8pPr>
            <a:lvl9pPr marL="4114800" lvl="8" indent="-298450" algn="l">
              <a:lnSpc>
                <a:spcPct val="115000"/>
              </a:lnSpc>
              <a:spcBef>
                <a:spcPts val="1200"/>
              </a:spcBef>
              <a:spcAft>
                <a:spcPts val="1200"/>
              </a:spcAft>
              <a:buSzPts val="1100"/>
              <a:buChar char="■"/>
              <a:defRPr/>
            </a:lvl9pPr>
          </a:lstStyle>
          <a:p>
            <a:endParaRPr/>
          </a:p>
        </p:txBody>
      </p:sp>
      <p:sp>
        <p:nvSpPr>
          <p:cNvPr id="243" name="Google Shape;243;p4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4"/>
        <p:cNvGrpSpPr/>
        <p:nvPr/>
      </p:nvGrpSpPr>
      <p:grpSpPr>
        <a:xfrm>
          <a:off x="0" y="0"/>
          <a:ext cx="0" cy="0"/>
          <a:chOff x="0" y="0"/>
          <a:chExt cx="0" cy="0"/>
        </a:xfrm>
      </p:grpSpPr>
      <p:sp>
        <p:nvSpPr>
          <p:cNvPr id="245" name="Google Shape;245;p48"/>
          <p:cNvSpPr txBox="1">
            <a:spLocks noGrp="1"/>
          </p:cNvSpPr>
          <p:nvPr>
            <p:ph type="title"/>
          </p:nvPr>
        </p:nvSpPr>
        <p:spPr>
          <a:xfrm>
            <a:off x="311700" y="1106125"/>
            <a:ext cx="8520600" cy="19635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9000"/>
              <a:buNone/>
              <a:defRPr sz="12000"/>
            </a:lvl1pPr>
            <a:lvl2pPr lvl="1" algn="ctr">
              <a:lnSpc>
                <a:spcPct val="100000"/>
              </a:lnSpc>
              <a:spcBef>
                <a:spcPts val="0"/>
              </a:spcBef>
              <a:spcAft>
                <a:spcPts val="0"/>
              </a:spcAft>
              <a:buSzPts val="9000"/>
              <a:buNone/>
              <a:defRPr sz="12000"/>
            </a:lvl2pPr>
            <a:lvl3pPr lvl="2" algn="ctr">
              <a:lnSpc>
                <a:spcPct val="100000"/>
              </a:lnSpc>
              <a:spcBef>
                <a:spcPts val="0"/>
              </a:spcBef>
              <a:spcAft>
                <a:spcPts val="0"/>
              </a:spcAft>
              <a:buSzPts val="9000"/>
              <a:buNone/>
              <a:defRPr sz="12000"/>
            </a:lvl3pPr>
            <a:lvl4pPr lvl="3" algn="ctr">
              <a:lnSpc>
                <a:spcPct val="100000"/>
              </a:lnSpc>
              <a:spcBef>
                <a:spcPts val="0"/>
              </a:spcBef>
              <a:spcAft>
                <a:spcPts val="0"/>
              </a:spcAft>
              <a:buSzPts val="9000"/>
              <a:buNone/>
              <a:defRPr sz="12000"/>
            </a:lvl4pPr>
            <a:lvl5pPr lvl="4" algn="ctr">
              <a:lnSpc>
                <a:spcPct val="100000"/>
              </a:lnSpc>
              <a:spcBef>
                <a:spcPts val="0"/>
              </a:spcBef>
              <a:spcAft>
                <a:spcPts val="0"/>
              </a:spcAft>
              <a:buSzPts val="9000"/>
              <a:buNone/>
              <a:defRPr sz="12000"/>
            </a:lvl5pPr>
            <a:lvl6pPr lvl="5" algn="ctr">
              <a:lnSpc>
                <a:spcPct val="100000"/>
              </a:lnSpc>
              <a:spcBef>
                <a:spcPts val="0"/>
              </a:spcBef>
              <a:spcAft>
                <a:spcPts val="0"/>
              </a:spcAft>
              <a:buSzPts val="9000"/>
              <a:buNone/>
              <a:defRPr sz="12000"/>
            </a:lvl6pPr>
            <a:lvl7pPr lvl="6" algn="ctr">
              <a:lnSpc>
                <a:spcPct val="100000"/>
              </a:lnSpc>
              <a:spcBef>
                <a:spcPts val="0"/>
              </a:spcBef>
              <a:spcAft>
                <a:spcPts val="0"/>
              </a:spcAft>
              <a:buSzPts val="9000"/>
              <a:buNone/>
              <a:defRPr sz="12000"/>
            </a:lvl7pPr>
            <a:lvl8pPr lvl="7" algn="ctr">
              <a:lnSpc>
                <a:spcPct val="100000"/>
              </a:lnSpc>
              <a:spcBef>
                <a:spcPts val="0"/>
              </a:spcBef>
              <a:spcAft>
                <a:spcPts val="0"/>
              </a:spcAft>
              <a:buSzPts val="9000"/>
              <a:buNone/>
              <a:defRPr sz="12000"/>
            </a:lvl8pPr>
            <a:lvl9pPr lvl="8" algn="ctr">
              <a:lnSpc>
                <a:spcPct val="100000"/>
              </a:lnSpc>
              <a:spcBef>
                <a:spcPts val="0"/>
              </a:spcBef>
              <a:spcAft>
                <a:spcPts val="0"/>
              </a:spcAft>
              <a:buSzPts val="9000"/>
              <a:buNone/>
              <a:defRPr sz="12000"/>
            </a:lvl9pPr>
          </a:lstStyle>
          <a:p>
            <a:endParaRPr/>
          </a:p>
        </p:txBody>
      </p:sp>
      <p:sp>
        <p:nvSpPr>
          <p:cNvPr id="246" name="Google Shape;246;p48"/>
          <p:cNvSpPr txBox="1">
            <a:spLocks noGrp="1"/>
          </p:cNvSpPr>
          <p:nvPr>
            <p:ph type="body" idx="1"/>
          </p:nvPr>
        </p:nvSpPr>
        <p:spPr>
          <a:xfrm>
            <a:off x="311700" y="3152225"/>
            <a:ext cx="8520600" cy="1300800"/>
          </a:xfrm>
          <a:prstGeom prst="rect">
            <a:avLst/>
          </a:prstGeom>
          <a:noFill/>
          <a:ln>
            <a:noFill/>
          </a:ln>
        </p:spPr>
        <p:txBody>
          <a:bodyPr spcFirstLastPara="1" wrap="square" lIns="68575" tIns="68575" rIns="68575" bIns="68575" anchor="t" anchorCtr="0">
            <a:noAutofit/>
          </a:bodyPr>
          <a:lstStyle>
            <a:lvl1pPr marL="457200" lvl="0" indent="-317500" algn="ctr">
              <a:lnSpc>
                <a:spcPct val="115000"/>
              </a:lnSpc>
              <a:spcBef>
                <a:spcPts val="0"/>
              </a:spcBef>
              <a:spcAft>
                <a:spcPts val="0"/>
              </a:spcAft>
              <a:buSzPts val="1400"/>
              <a:buChar char="●"/>
              <a:defRPr/>
            </a:lvl1pPr>
            <a:lvl2pPr marL="914400" lvl="1" indent="-298450" algn="ctr">
              <a:lnSpc>
                <a:spcPct val="115000"/>
              </a:lnSpc>
              <a:spcBef>
                <a:spcPts val="1600"/>
              </a:spcBef>
              <a:spcAft>
                <a:spcPts val="0"/>
              </a:spcAft>
              <a:buSzPts val="1100"/>
              <a:buChar char="○"/>
              <a:defRPr/>
            </a:lvl2pPr>
            <a:lvl3pPr marL="1371600" lvl="2" indent="-298450" algn="ctr">
              <a:lnSpc>
                <a:spcPct val="115000"/>
              </a:lnSpc>
              <a:spcBef>
                <a:spcPts val="1600"/>
              </a:spcBef>
              <a:spcAft>
                <a:spcPts val="0"/>
              </a:spcAft>
              <a:buSzPts val="1100"/>
              <a:buChar char="■"/>
              <a:defRPr/>
            </a:lvl3pPr>
            <a:lvl4pPr marL="1828800" lvl="3" indent="-298450" algn="ctr">
              <a:lnSpc>
                <a:spcPct val="115000"/>
              </a:lnSpc>
              <a:spcBef>
                <a:spcPts val="1600"/>
              </a:spcBef>
              <a:spcAft>
                <a:spcPts val="0"/>
              </a:spcAft>
              <a:buSzPts val="1100"/>
              <a:buChar char="●"/>
              <a:defRPr/>
            </a:lvl4pPr>
            <a:lvl5pPr marL="2286000" lvl="4" indent="-298450" algn="ctr">
              <a:lnSpc>
                <a:spcPct val="115000"/>
              </a:lnSpc>
              <a:spcBef>
                <a:spcPts val="1600"/>
              </a:spcBef>
              <a:spcAft>
                <a:spcPts val="0"/>
              </a:spcAft>
              <a:buSzPts val="1100"/>
              <a:buChar char="○"/>
              <a:defRPr/>
            </a:lvl5pPr>
            <a:lvl6pPr marL="2743200" lvl="5" indent="-298450" algn="ctr">
              <a:lnSpc>
                <a:spcPct val="115000"/>
              </a:lnSpc>
              <a:spcBef>
                <a:spcPts val="1600"/>
              </a:spcBef>
              <a:spcAft>
                <a:spcPts val="0"/>
              </a:spcAft>
              <a:buSzPts val="1100"/>
              <a:buChar char="■"/>
              <a:defRPr/>
            </a:lvl6pPr>
            <a:lvl7pPr marL="3200400" lvl="6" indent="-298450" algn="ctr">
              <a:lnSpc>
                <a:spcPct val="115000"/>
              </a:lnSpc>
              <a:spcBef>
                <a:spcPts val="1600"/>
              </a:spcBef>
              <a:spcAft>
                <a:spcPts val="0"/>
              </a:spcAft>
              <a:buSzPts val="1100"/>
              <a:buChar char="●"/>
              <a:defRPr/>
            </a:lvl7pPr>
            <a:lvl8pPr marL="3657600" lvl="7" indent="-298450" algn="ctr">
              <a:lnSpc>
                <a:spcPct val="115000"/>
              </a:lnSpc>
              <a:spcBef>
                <a:spcPts val="1600"/>
              </a:spcBef>
              <a:spcAft>
                <a:spcPts val="0"/>
              </a:spcAft>
              <a:buSzPts val="1100"/>
              <a:buChar char="○"/>
              <a:defRPr/>
            </a:lvl8pPr>
            <a:lvl9pPr marL="4114800" lvl="8" indent="-298450" algn="ctr">
              <a:lnSpc>
                <a:spcPct val="115000"/>
              </a:lnSpc>
              <a:spcBef>
                <a:spcPts val="1600"/>
              </a:spcBef>
              <a:spcAft>
                <a:spcPts val="1600"/>
              </a:spcAft>
              <a:buSzPts val="1100"/>
              <a:buChar char="■"/>
              <a:defRPr/>
            </a:lvl9pPr>
          </a:lstStyle>
          <a:p>
            <a:endParaRPr/>
          </a:p>
        </p:txBody>
      </p:sp>
      <p:sp>
        <p:nvSpPr>
          <p:cNvPr id="247" name="Google Shape;247;p48"/>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1142107" y="285750"/>
            <a:ext cx="6859787" cy="1028700"/>
          </a:xfrm>
          <a:prstGeom prst="rect">
            <a:avLst/>
          </a:prstGeom>
          <a:noFill/>
          <a:ln>
            <a:noFill/>
          </a:ln>
        </p:spPr>
        <p:txBody>
          <a:bodyPr spcFirstLastPara="1" wrap="square" lIns="68575" tIns="34275" rIns="68575" bIns="34275" anchor="b" anchorCtr="0">
            <a:normAutofit/>
          </a:bodyPr>
          <a:lstStyle>
            <a:lvl1pPr marR="0" lvl="0" algn="l" rtl="0">
              <a:lnSpc>
                <a:spcPct val="90000"/>
              </a:lnSpc>
              <a:spcBef>
                <a:spcPts val="0"/>
              </a:spcBef>
              <a:spcAft>
                <a:spcPts val="0"/>
              </a:spcAft>
              <a:buClr>
                <a:schemeClr val="accent5"/>
              </a:buClr>
              <a:buSzPts val="2700"/>
              <a:buFont typeface="Century Gothic"/>
              <a:buNone/>
              <a:defRPr sz="2700" b="1" i="0" u="none" strike="noStrike" cap="none">
                <a:solidFill>
                  <a:schemeClr val="accent5"/>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7" name="Google Shape;127;p25"/>
          <p:cNvSpPr txBox="1">
            <a:spLocks noGrp="1"/>
          </p:cNvSpPr>
          <p:nvPr>
            <p:ph type="body" idx="1"/>
          </p:nvPr>
        </p:nvSpPr>
        <p:spPr>
          <a:xfrm>
            <a:off x="1142107" y="1428749"/>
            <a:ext cx="6852577" cy="3086101"/>
          </a:xfrm>
          <a:prstGeom prst="rect">
            <a:avLst/>
          </a:prstGeom>
          <a:noFill/>
          <a:ln>
            <a:noFill/>
          </a:ln>
        </p:spPr>
        <p:txBody>
          <a:bodyPr spcFirstLastPara="1" wrap="square" lIns="68575" tIns="34275" rIns="68575" bIns="34275" anchor="t" anchorCtr="0">
            <a:normAutofit/>
          </a:bodyPr>
          <a:lstStyle>
            <a:lvl1pPr marL="457200" marR="0" lvl="0" indent="-342900" algn="l" rtl="0">
              <a:lnSpc>
                <a:spcPct val="90000"/>
              </a:lnSpc>
              <a:spcBef>
                <a:spcPts val="1400"/>
              </a:spcBef>
              <a:spcAft>
                <a:spcPts val="0"/>
              </a:spcAft>
              <a:buClr>
                <a:schemeClr val="accent1"/>
              </a:buClr>
              <a:buSzPts val="1800"/>
              <a:buFont typeface="Arial"/>
              <a:buChar char="•"/>
              <a:defRPr sz="1800" b="0"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900"/>
              </a:spcBef>
              <a:spcAft>
                <a:spcPts val="0"/>
              </a:spcAft>
              <a:buClr>
                <a:schemeClr val="accent1"/>
              </a:buClr>
              <a:buSzPts val="1500"/>
              <a:buFont typeface="Arial"/>
              <a:buChar char="•"/>
              <a:defRPr sz="1500" b="0" i="0" u="none" strike="noStrike" cap="none">
                <a:solidFill>
                  <a:schemeClr val="lt1"/>
                </a:solidFill>
                <a:latin typeface="Century Gothic"/>
                <a:ea typeface="Century Gothic"/>
                <a:cs typeface="Century Gothic"/>
                <a:sym typeface="Century Gothic"/>
              </a:defRPr>
            </a:lvl2pPr>
            <a:lvl3pPr marL="1371600" marR="0" lvl="2"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Century Gothic"/>
                <a:ea typeface="Century Gothic"/>
                <a:cs typeface="Century Gothic"/>
                <a:sym typeface="Century Gothic"/>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Century Gothic"/>
                <a:ea typeface="Century Gothic"/>
                <a:cs typeface="Century Gothic"/>
                <a:sym typeface="Century Gothic"/>
              </a:defRPr>
            </a:lvl4pPr>
            <a:lvl5pPr marL="2286000" marR="0" lvl="4"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Century Gothic"/>
                <a:ea typeface="Century Gothic"/>
                <a:cs typeface="Century Gothic"/>
                <a:sym typeface="Century Gothic"/>
              </a:defRPr>
            </a:lvl5pPr>
            <a:lvl6pPr marL="2743200" marR="0" lvl="5" indent="-317500" algn="l" rtl="0">
              <a:spcBef>
                <a:spcPts val="500"/>
              </a:spcBef>
              <a:spcAft>
                <a:spcPts val="0"/>
              </a:spcAft>
              <a:buClr>
                <a:schemeClr val="accent1"/>
              </a:buClr>
              <a:buSzPts val="1400"/>
              <a:buFont typeface="Arial"/>
              <a:buChar char="•"/>
              <a:defRPr sz="1400" b="0" i="0" u="none" strike="noStrike" cap="none">
                <a:solidFill>
                  <a:schemeClr val="lt1"/>
                </a:solidFill>
                <a:latin typeface="Century Gothic"/>
                <a:ea typeface="Century Gothic"/>
                <a:cs typeface="Century Gothic"/>
                <a:sym typeface="Century Gothic"/>
              </a:defRPr>
            </a:lvl6pPr>
            <a:lvl7pPr marL="3200400" marR="0" lvl="6" indent="-317500" algn="l" rtl="0">
              <a:spcBef>
                <a:spcPts val="500"/>
              </a:spcBef>
              <a:spcAft>
                <a:spcPts val="0"/>
              </a:spcAft>
              <a:buClr>
                <a:schemeClr val="accent1"/>
              </a:buClr>
              <a:buSzPts val="1400"/>
              <a:buFont typeface="Arial"/>
              <a:buChar char="•"/>
              <a:defRPr sz="1400" b="0" i="0" u="none" strike="noStrike" cap="none">
                <a:solidFill>
                  <a:schemeClr val="lt1"/>
                </a:solidFill>
                <a:latin typeface="Century Gothic"/>
                <a:ea typeface="Century Gothic"/>
                <a:cs typeface="Century Gothic"/>
                <a:sym typeface="Century Gothic"/>
              </a:defRPr>
            </a:lvl7pPr>
            <a:lvl8pPr marL="3657600" marR="0" lvl="7" indent="-317500" algn="l" rtl="0">
              <a:spcBef>
                <a:spcPts val="500"/>
              </a:spcBef>
              <a:spcAft>
                <a:spcPts val="0"/>
              </a:spcAft>
              <a:buClr>
                <a:schemeClr val="accent1"/>
              </a:buClr>
              <a:buSzPts val="1400"/>
              <a:buFont typeface="Arial"/>
              <a:buChar char="•"/>
              <a:defRPr sz="1400" b="0" i="0" u="none" strike="noStrike" cap="none">
                <a:solidFill>
                  <a:schemeClr val="lt1"/>
                </a:solidFill>
                <a:latin typeface="Century Gothic"/>
                <a:ea typeface="Century Gothic"/>
                <a:cs typeface="Century Gothic"/>
                <a:sym typeface="Century Gothic"/>
              </a:defRPr>
            </a:lvl8pPr>
            <a:lvl9pPr marL="4114800" marR="0" lvl="8" indent="-317500" algn="l" rtl="0">
              <a:spcBef>
                <a:spcPts val="500"/>
              </a:spcBef>
              <a:spcAft>
                <a:spcPts val="0"/>
              </a:spcAft>
              <a:buClr>
                <a:schemeClr val="accent1"/>
              </a:buClr>
              <a:buSzPts val="1400"/>
              <a:buFont typeface="Arial"/>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28" name="Google Shape;128;p25"/>
          <p:cNvSpPr txBox="1">
            <a:spLocks noGrp="1"/>
          </p:cNvSpPr>
          <p:nvPr>
            <p:ph type="ftr" idx="11"/>
          </p:nvPr>
        </p:nvSpPr>
        <p:spPr>
          <a:xfrm>
            <a:off x="1142107" y="4800600"/>
            <a:ext cx="4916180" cy="207171"/>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29" name="Google Shape;129;p25"/>
          <p:cNvSpPr txBox="1">
            <a:spLocks noGrp="1"/>
          </p:cNvSpPr>
          <p:nvPr>
            <p:ph type="dt" idx="10"/>
          </p:nvPr>
        </p:nvSpPr>
        <p:spPr>
          <a:xfrm>
            <a:off x="6171424" y="4800600"/>
            <a:ext cx="1087325" cy="207171"/>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30" name="Google Shape;130;p25"/>
          <p:cNvSpPr txBox="1">
            <a:spLocks noGrp="1"/>
          </p:cNvSpPr>
          <p:nvPr>
            <p:ph type="sldNum" idx="12"/>
          </p:nvPr>
        </p:nvSpPr>
        <p:spPr>
          <a:xfrm>
            <a:off x="7373079" y="4800600"/>
            <a:ext cx="628814" cy="20717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Century Gothic"/>
                <a:ea typeface="Century Gothic"/>
                <a:cs typeface="Century Gothic"/>
                <a:sym typeface="Century Gothic"/>
              </a:defRPr>
            </a:lvl1pPr>
            <a:lvl2pPr marL="0" marR="0" lvl="1" indent="0" algn="r" rtl="0">
              <a:spcBef>
                <a:spcPts val="0"/>
              </a:spcBef>
              <a:buNone/>
              <a:defRPr sz="800">
                <a:solidFill>
                  <a:schemeClr val="lt1"/>
                </a:solidFill>
                <a:latin typeface="Century Gothic"/>
                <a:ea typeface="Century Gothic"/>
                <a:cs typeface="Century Gothic"/>
                <a:sym typeface="Century Gothic"/>
              </a:defRPr>
            </a:lvl2pPr>
            <a:lvl3pPr marL="0" marR="0" lvl="2" indent="0" algn="r" rtl="0">
              <a:spcBef>
                <a:spcPts val="0"/>
              </a:spcBef>
              <a:buNone/>
              <a:defRPr sz="800">
                <a:solidFill>
                  <a:schemeClr val="lt1"/>
                </a:solidFill>
                <a:latin typeface="Century Gothic"/>
                <a:ea typeface="Century Gothic"/>
                <a:cs typeface="Century Gothic"/>
                <a:sym typeface="Century Gothic"/>
              </a:defRPr>
            </a:lvl3pPr>
            <a:lvl4pPr marL="0" marR="0" lvl="3" indent="0" algn="r" rtl="0">
              <a:spcBef>
                <a:spcPts val="0"/>
              </a:spcBef>
              <a:buNone/>
              <a:defRPr sz="800">
                <a:solidFill>
                  <a:schemeClr val="lt1"/>
                </a:solidFill>
                <a:latin typeface="Century Gothic"/>
                <a:ea typeface="Century Gothic"/>
                <a:cs typeface="Century Gothic"/>
                <a:sym typeface="Century Gothic"/>
              </a:defRPr>
            </a:lvl4pPr>
            <a:lvl5pPr marL="0" marR="0" lvl="4" indent="0" algn="r" rtl="0">
              <a:spcBef>
                <a:spcPts val="0"/>
              </a:spcBef>
              <a:buNone/>
              <a:defRPr sz="800">
                <a:solidFill>
                  <a:schemeClr val="lt1"/>
                </a:solidFill>
                <a:latin typeface="Century Gothic"/>
                <a:ea typeface="Century Gothic"/>
                <a:cs typeface="Century Gothic"/>
                <a:sym typeface="Century Gothic"/>
              </a:defRPr>
            </a:lvl5pPr>
            <a:lvl6pPr marL="0" marR="0" lvl="5" indent="0" algn="r" rtl="0">
              <a:spcBef>
                <a:spcPts val="0"/>
              </a:spcBef>
              <a:buNone/>
              <a:defRPr sz="800">
                <a:solidFill>
                  <a:schemeClr val="lt1"/>
                </a:solidFill>
                <a:latin typeface="Century Gothic"/>
                <a:ea typeface="Century Gothic"/>
                <a:cs typeface="Century Gothic"/>
                <a:sym typeface="Century Gothic"/>
              </a:defRPr>
            </a:lvl6pPr>
            <a:lvl7pPr marL="0" marR="0" lvl="6" indent="0" algn="r" rtl="0">
              <a:spcBef>
                <a:spcPts val="0"/>
              </a:spcBef>
              <a:buNone/>
              <a:defRPr sz="800">
                <a:solidFill>
                  <a:schemeClr val="lt1"/>
                </a:solidFill>
                <a:latin typeface="Century Gothic"/>
                <a:ea typeface="Century Gothic"/>
                <a:cs typeface="Century Gothic"/>
                <a:sym typeface="Century Gothic"/>
              </a:defRPr>
            </a:lvl7pPr>
            <a:lvl8pPr marL="0" marR="0" lvl="7" indent="0" algn="r" rtl="0">
              <a:spcBef>
                <a:spcPts val="0"/>
              </a:spcBef>
              <a:buNone/>
              <a:defRPr sz="800">
                <a:solidFill>
                  <a:schemeClr val="lt1"/>
                </a:solidFill>
                <a:latin typeface="Century Gothic"/>
                <a:ea typeface="Century Gothic"/>
                <a:cs typeface="Century Gothic"/>
                <a:sym typeface="Century Gothic"/>
              </a:defRPr>
            </a:lvl8pPr>
            <a:lvl9pPr marL="0" marR="0" lvl="8" indent="0" algn="r" rtl="0">
              <a:spcBef>
                <a:spcPts val="0"/>
              </a:spcBef>
              <a:buNone/>
              <a:defRPr sz="800">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9pPr>
          </a:lstStyle>
          <a:p>
            <a:endParaRPr/>
          </a:p>
        </p:txBody>
      </p:sp>
      <p:sp>
        <p:nvSpPr>
          <p:cNvPr id="202" name="Google Shape;202;p37"/>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2pPr>
            <a:lvl3pPr marL="1371600" marR="0" lvl="2"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3pPr>
            <a:lvl4pPr marL="1828800" marR="0" lvl="3"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4pPr>
            <a:lvl5pPr marL="2286000" marR="0" lvl="4"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5pPr>
            <a:lvl6pPr marL="2743200" marR="0" lvl="5"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6pPr>
            <a:lvl7pPr marL="3200400" marR="0" lvl="6"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7pPr>
            <a:lvl8pPr marL="3657600" marR="0" lvl="7"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8pPr>
            <a:lvl9pPr marL="4114800" marR="0" lvl="8" indent="-298450" algn="l" rtl="0">
              <a:lnSpc>
                <a:spcPct val="115000"/>
              </a:lnSpc>
              <a:spcBef>
                <a:spcPts val="1200"/>
              </a:spcBef>
              <a:spcAft>
                <a:spcPts val="1200"/>
              </a:spcAft>
              <a:buClr>
                <a:schemeClr val="dk2"/>
              </a:buClr>
              <a:buSzPts val="11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03" name="Google Shape;203;p3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buClr>
                <a:schemeClr val="dk2"/>
              </a:buClr>
              <a:buSzPts val="1000"/>
              <a:buFont typeface="Arial"/>
              <a:buNone/>
              <a:defRPr sz="1000">
                <a:solidFill>
                  <a:schemeClr val="dk2"/>
                </a:solidFill>
                <a:latin typeface="Arial"/>
                <a:ea typeface="Arial"/>
                <a:cs typeface="Arial"/>
                <a:sym typeface="Arial"/>
              </a:defRPr>
            </a:lvl1pPr>
            <a:lvl2pPr marL="0" marR="0" lvl="1" indent="0" algn="r" rtl="0">
              <a:buClr>
                <a:schemeClr val="dk2"/>
              </a:buClr>
              <a:buSzPts val="1000"/>
              <a:buFont typeface="Arial"/>
              <a:buNone/>
              <a:defRPr sz="1000">
                <a:solidFill>
                  <a:schemeClr val="dk2"/>
                </a:solidFill>
                <a:latin typeface="Arial"/>
                <a:ea typeface="Arial"/>
                <a:cs typeface="Arial"/>
                <a:sym typeface="Arial"/>
              </a:defRPr>
            </a:lvl2pPr>
            <a:lvl3pPr marL="0" marR="0" lvl="2" indent="0" algn="r" rtl="0">
              <a:buClr>
                <a:schemeClr val="dk2"/>
              </a:buClr>
              <a:buSzPts val="1000"/>
              <a:buFont typeface="Arial"/>
              <a:buNone/>
              <a:defRPr sz="1000">
                <a:solidFill>
                  <a:schemeClr val="dk2"/>
                </a:solidFill>
                <a:latin typeface="Arial"/>
                <a:ea typeface="Arial"/>
                <a:cs typeface="Arial"/>
                <a:sym typeface="Arial"/>
              </a:defRPr>
            </a:lvl3pPr>
            <a:lvl4pPr marL="0" marR="0" lvl="3" indent="0" algn="r" rtl="0">
              <a:buClr>
                <a:schemeClr val="dk2"/>
              </a:buClr>
              <a:buSzPts val="1000"/>
              <a:buFont typeface="Arial"/>
              <a:buNone/>
              <a:defRPr sz="1000">
                <a:solidFill>
                  <a:schemeClr val="dk2"/>
                </a:solidFill>
                <a:latin typeface="Arial"/>
                <a:ea typeface="Arial"/>
                <a:cs typeface="Arial"/>
                <a:sym typeface="Arial"/>
              </a:defRPr>
            </a:lvl4pPr>
            <a:lvl5pPr marL="0" marR="0" lvl="4" indent="0" algn="r" rtl="0">
              <a:buClr>
                <a:schemeClr val="dk2"/>
              </a:buClr>
              <a:buSzPts val="1000"/>
              <a:buFont typeface="Arial"/>
              <a:buNone/>
              <a:defRPr sz="1000">
                <a:solidFill>
                  <a:schemeClr val="dk2"/>
                </a:solidFill>
                <a:latin typeface="Arial"/>
                <a:ea typeface="Arial"/>
                <a:cs typeface="Arial"/>
                <a:sym typeface="Arial"/>
              </a:defRPr>
            </a:lvl5pPr>
            <a:lvl6pPr marL="0" marR="0" lvl="5" indent="0" algn="r" rtl="0">
              <a:buClr>
                <a:schemeClr val="dk2"/>
              </a:buClr>
              <a:buSzPts val="1000"/>
              <a:buFont typeface="Arial"/>
              <a:buNone/>
              <a:defRPr sz="1000">
                <a:solidFill>
                  <a:schemeClr val="dk2"/>
                </a:solidFill>
                <a:latin typeface="Arial"/>
                <a:ea typeface="Arial"/>
                <a:cs typeface="Arial"/>
                <a:sym typeface="Arial"/>
              </a:defRPr>
            </a:lvl6pPr>
            <a:lvl7pPr marL="0" marR="0" lvl="6" indent="0" algn="r" rtl="0">
              <a:buClr>
                <a:schemeClr val="dk2"/>
              </a:buClr>
              <a:buSzPts val="1000"/>
              <a:buFont typeface="Arial"/>
              <a:buNone/>
              <a:defRPr sz="1000">
                <a:solidFill>
                  <a:schemeClr val="dk2"/>
                </a:solidFill>
                <a:latin typeface="Arial"/>
                <a:ea typeface="Arial"/>
                <a:cs typeface="Arial"/>
                <a:sym typeface="Arial"/>
              </a:defRPr>
            </a:lvl7pPr>
            <a:lvl8pPr marL="0" marR="0" lvl="7" indent="0" algn="r" rtl="0">
              <a:buClr>
                <a:schemeClr val="dk2"/>
              </a:buClr>
              <a:buSzPts val="1000"/>
              <a:buFont typeface="Arial"/>
              <a:buNone/>
              <a:defRPr sz="1000">
                <a:solidFill>
                  <a:schemeClr val="dk2"/>
                </a:solidFill>
                <a:latin typeface="Arial"/>
                <a:ea typeface="Arial"/>
                <a:cs typeface="Arial"/>
                <a:sym typeface="Arial"/>
              </a:defRPr>
            </a:lvl8pPr>
            <a:lvl9pPr marL="0" marR="0" lvl="8" indent="0" algn="r" rtl="0">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34.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36.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49"/>
          <p:cNvSpPr txBox="1">
            <a:spLocks noGrp="1"/>
          </p:cNvSpPr>
          <p:nvPr>
            <p:ph type="ctrTitle"/>
          </p:nvPr>
        </p:nvSpPr>
        <p:spPr>
          <a:xfrm>
            <a:off x="97825" y="1371600"/>
            <a:ext cx="4033800" cy="1290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SzPts val="990"/>
              <a:buNone/>
            </a:pPr>
            <a:r>
              <a:rPr lang="en" sz="2870" b="1">
                <a:latin typeface="Helvetica Neue"/>
                <a:ea typeface="Helvetica Neue"/>
                <a:cs typeface="Helvetica Neue"/>
                <a:sym typeface="Helvetica Neue"/>
              </a:rPr>
              <a:t>Slide Organization, Design &amp; Delivery</a:t>
            </a:r>
            <a:r>
              <a:rPr lang="en" sz="4190" b="1"/>
              <a:t> </a:t>
            </a:r>
            <a:endParaRPr sz="4190" b="1"/>
          </a:p>
        </p:txBody>
      </p:sp>
      <p:pic>
        <p:nvPicPr>
          <p:cNvPr id="253" name="Google Shape;253;p49"/>
          <p:cNvPicPr preferRelativeResize="0"/>
          <p:nvPr/>
        </p:nvPicPr>
        <p:blipFill>
          <a:blip r:embed="rId3">
            <a:alphaModFix/>
          </a:blip>
          <a:stretch>
            <a:fillRect/>
          </a:stretch>
        </p:blipFill>
        <p:spPr>
          <a:xfrm>
            <a:off x="3581425" y="1310375"/>
            <a:ext cx="5423200" cy="3022175"/>
          </a:xfrm>
          <a:prstGeom prst="rect">
            <a:avLst/>
          </a:prstGeom>
          <a:noFill/>
          <a:ln>
            <a:noFill/>
          </a:ln>
        </p:spPr>
      </p:pic>
      <p:sp>
        <p:nvSpPr>
          <p:cNvPr id="254" name="Google Shape;254;p49"/>
          <p:cNvSpPr txBox="1"/>
          <p:nvPr/>
        </p:nvSpPr>
        <p:spPr>
          <a:xfrm>
            <a:off x="153100" y="2662200"/>
            <a:ext cx="2771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42719B"/>
                </a:solidFill>
                <a:latin typeface="Helvetica Neue"/>
                <a:ea typeface="Helvetica Neue"/>
                <a:cs typeface="Helvetica Neue"/>
                <a:sym typeface="Helvetica Neue"/>
              </a:rPr>
              <a:t>TC496 </a:t>
            </a:r>
            <a:endParaRPr sz="1900">
              <a:solidFill>
                <a:srgbClr val="42719B"/>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58"/>
          <p:cNvPicPr preferRelativeResize="0"/>
          <p:nvPr/>
        </p:nvPicPr>
        <p:blipFill>
          <a:blip r:embed="rId3">
            <a:alphaModFix/>
          </a:blip>
          <a:stretch>
            <a:fillRect/>
          </a:stretch>
        </p:blipFill>
        <p:spPr>
          <a:xfrm>
            <a:off x="1290666" y="152400"/>
            <a:ext cx="6562668"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9"/>
          <p:cNvSpPr txBox="1">
            <a:spLocks noGrp="1"/>
          </p:cNvSpPr>
          <p:nvPr>
            <p:ph type="ctrTitle"/>
          </p:nvPr>
        </p:nvSpPr>
        <p:spPr>
          <a:xfrm>
            <a:off x="342900" y="1022684"/>
            <a:ext cx="7543800" cy="2171700"/>
          </a:xfrm>
          <a:prstGeom prst="rect">
            <a:avLst/>
          </a:prstGeom>
          <a:noFill/>
          <a:ln>
            <a:noFill/>
          </a:ln>
        </p:spPr>
        <p:txBody>
          <a:bodyPr spcFirstLastPara="1" wrap="square" lIns="68575" tIns="34275" rIns="68575" bIns="34275" anchor="b" anchorCtr="0">
            <a:normAutofit/>
          </a:bodyPr>
          <a:lstStyle/>
          <a:p>
            <a:pPr marL="0" lvl="0" indent="0" algn="l" rtl="0">
              <a:lnSpc>
                <a:spcPct val="80000"/>
              </a:lnSpc>
              <a:spcBef>
                <a:spcPts val="0"/>
              </a:spcBef>
              <a:spcAft>
                <a:spcPts val="0"/>
              </a:spcAft>
              <a:buClr>
                <a:schemeClr val="lt1"/>
              </a:buClr>
              <a:buSzPts val="5000"/>
              <a:buFont typeface="Century Gothic"/>
              <a:buNone/>
            </a:pPr>
            <a:r>
              <a:rPr lang="en"/>
              <a:t>Experimental Design for Optimal Welding Conditions</a:t>
            </a:r>
            <a:endParaRPr/>
          </a:p>
        </p:txBody>
      </p:sp>
      <p:sp>
        <p:nvSpPr>
          <p:cNvPr id="330" name="Google Shape;330;p59"/>
          <p:cNvSpPr txBox="1">
            <a:spLocks noGrp="1"/>
          </p:cNvSpPr>
          <p:nvPr>
            <p:ph type="subTitle" idx="1"/>
          </p:nvPr>
        </p:nvSpPr>
        <p:spPr>
          <a:xfrm>
            <a:off x="799118" y="3600450"/>
            <a:ext cx="6173808" cy="9144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00"/>
              <a:buNone/>
            </a:pPr>
            <a:r>
              <a:rPr lang="en"/>
              <a:t>JORDAN LEEK, DON NOI, SAM PETERS, ABDUL SINGH</a:t>
            </a: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r>
              <a:rPr lang="en"/>
              <a:t>SECTION 4, TEAM 3</a:t>
            </a:r>
            <a:endParaRPr/>
          </a:p>
        </p:txBody>
      </p:sp>
      <p:sp>
        <p:nvSpPr>
          <p:cNvPr id="331" name="Google Shape;331;p59"/>
          <p:cNvSpPr txBox="1"/>
          <p:nvPr/>
        </p:nvSpPr>
        <p:spPr>
          <a:xfrm>
            <a:off x="1795713" y="334903"/>
            <a:ext cx="4638174" cy="484748"/>
          </a:xfrm>
          <a:prstGeom prst="rect">
            <a:avLst/>
          </a:prstGeom>
          <a:noFill/>
          <a:ln w="9525" cap="flat" cmpd="sng">
            <a:solidFill>
              <a:schemeClr val="dk2"/>
            </a:solidFill>
            <a:prstDash val="solid"/>
            <a:round/>
            <a:headEnd type="none" w="sm" len="sm"/>
            <a:tailEnd type="none" w="sm" len="sm"/>
          </a:ln>
        </p:spPr>
        <p:txBody>
          <a:bodyPr spcFirstLastPara="1" wrap="square" lIns="68575" tIns="34275" rIns="68575" bIns="34275" anchor="ctr" anchorCtr="1">
            <a:spAutoFit/>
          </a:bodyPr>
          <a:lstStyle/>
          <a:p>
            <a:pPr marL="0" marR="0" lvl="0" indent="0" algn="l" rtl="0">
              <a:spcBef>
                <a:spcPts val="0"/>
              </a:spcBef>
              <a:spcAft>
                <a:spcPts val="0"/>
              </a:spcAft>
              <a:buNone/>
            </a:pPr>
            <a:r>
              <a:rPr lang="en" sz="2700">
                <a:solidFill>
                  <a:schemeClr val="lt1"/>
                </a:solidFill>
                <a:latin typeface="Arial"/>
                <a:ea typeface="Arial"/>
                <a:cs typeface="Arial"/>
                <a:sym typeface="Arial"/>
              </a:rPr>
              <a:t>Toute Vitesse Body Project</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60"/>
          <p:cNvSpPr txBox="1">
            <a:spLocks noGrp="1"/>
          </p:cNvSpPr>
          <p:nvPr>
            <p:ph type="title"/>
          </p:nvPr>
        </p:nvSpPr>
        <p:spPr>
          <a:xfrm>
            <a:off x="1145750" y="280975"/>
            <a:ext cx="4893300" cy="4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latin typeface="Helvetica Neue"/>
                <a:ea typeface="Helvetica Neue"/>
                <a:cs typeface="Helvetica Neue"/>
                <a:sym typeface="Helvetica Neue"/>
              </a:rPr>
              <a:t>Make the Title Slide Useful </a:t>
            </a:r>
            <a:endParaRPr sz="3020">
              <a:latin typeface="Helvetica Neue"/>
              <a:ea typeface="Helvetica Neue"/>
              <a:cs typeface="Helvetica Neue"/>
              <a:sym typeface="Helvetica Neue"/>
            </a:endParaRPr>
          </a:p>
        </p:txBody>
      </p:sp>
      <p:pic>
        <p:nvPicPr>
          <p:cNvPr id="337" name="Google Shape;337;p60"/>
          <p:cNvPicPr preferRelativeResize="0"/>
          <p:nvPr/>
        </p:nvPicPr>
        <p:blipFill>
          <a:blip r:embed="rId3">
            <a:alphaModFix/>
          </a:blip>
          <a:stretch>
            <a:fillRect/>
          </a:stretch>
        </p:blipFill>
        <p:spPr>
          <a:xfrm>
            <a:off x="1145750" y="1017725"/>
            <a:ext cx="7095549" cy="403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1"/>
          <p:cNvSpPr txBox="1"/>
          <p:nvPr/>
        </p:nvSpPr>
        <p:spPr>
          <a:xfrm>
            <a:off x="75600" y="1010550"/>
            <a:ext cx="9068400" cy="33246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50000"/>
              </a:lnSpc>
              <a:spcBef>
                <a:spcPts val="0"/>
              </a:spcBef>
              <a:spcAft>
                <a:spcPts val="0"/>
              </a:spcAft>
              <a:buClr>
                <a:schemeClr val="dk1"/>
              </a:buClr>
              <a:buSzPts val="2400"/>
              <a:buFont typeface="Helvetica Neue"/>
              <a:buAutoNum type="arabicPeriod"/>
            </a:pPr>
            <a:r>
              <a:rPr lang="en" sz="2400">
                <a:solidFill>
                  <a:schemeClr val="dk1"/>
                </a:solidFill>
                <a:latin typeface="Helvetica Neue"/>
                <a:ea typeface="Helvetica Neue"/>
                <a:cs typeface="Helvetica Neue"/>
                <a:sym typeface="Helvetica Neue"/>
              </a:rPr>
              <a:t>Progress Update of Flight Characteristic Exploration</a:t>
            </a:r>
            <a:endParaRPr sz="2400">
              <a:solidFill>
                <a:schemeClr val="dk1"/>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r>
              <a:rPr lang="en" sz="2400">
                <a:solidFill>
                  <a:schemeClr val="dk1"/>
                </a:solidFill>
                <a:latin typeface="Helvetica Neue"/>
                <a:ea typeface="Helvetica Neue"/>
                <a:cs typeface="Helvetica Neue"/>
                <a:sym typeface="Helvetica Neue"/>
              </a:rPr>
              <a:t> 	of Low-Cost Pressurized Rockets</a:t>
            </a:r>
            <a:endParaRPr sz="2400">
              <a:solidFill>
                <a:schemeClr val="dk1"/>
              </a:solidFill>
              <a:latin typeface="Helvetica Neue"/>
              <a:ea typeface="Helvetica Neue"/>
              <a:cs typeface="Helvetica Neue"/>
              <a:sym typeface="Helvetica Neue"/>
            </a:endParaRPr>
          </a:p>
          <a:p>
            <a:pPr marL="457200" marR="0" lvl="0" indent="-381000" algn="l" rtl="0">
              <a:lnSpc>
                <a:spcPct val="150000"/>
              </a:lnSpc>
              <a:spcBef>
                <a:spcPts val="0"/>
              </a:spcBef>
              <a:spcAft>
                <a:spcPts val="0"/>
              </a:spcAft>
              <a:buClr>
                <a:schemeClr val="dk1"/>
              </a:buClr>
              <a:buSzPts val="2400"/>
              <a:buFont typeface="Helvetica Neue"/>
              <a:buAutoNum type="arabicPeriod"/>
            </a:pPr>
            <a:r>
              <a:rPr lang="en" sz="2400">
                <a:solidFill>
                  <a:schemeClr val="dk1"/>
                </a:solidFill>
                <a:latin typeface="Helvetica Neue"/>
                <a:ea typeface="Helvetica Neue"/>
                <a:cs typeface="Helvetica Neue"/>
                <a:sym typeface="Helvetica Neue"/>
              </a:rPr>
              <a:t>ME495 Lab 3 Progress Report </a:t>
            </a:r>
            <a:endParaRPr sz="2400">
              <a:solidFill>
                <a:schemeClr val="dk1"/>
              </a:solidFill>
              <a:latin typeface="Helvetica Neue"/>
              <a:ea typeface="Helvetica Neue"/>
              <a:cs typeface="Helvetica Neue"/>
              <a:sym typeface="Helvetica Neue"/>
            </a:endParaRPr>
          </a:p>
          <a:p>
            <a:pPr marL="457200" marR="0" lvl="0" indent="-381000" algn="l" rtl="0">
              <a:lnSpc>
                <a:spcPct val="150000"/>
              </a:lnSpc>
              <a:spcBef>
                <a:spcPts val="0"/>
              </a:spcBef>
              <a:spcAft>
                <a:spcPts val="0"/>
              </a:spcAft>
              <a:buClr>
                <a:schemeClr val="dk1"/>
              </a:buClr>
              <a:buSzPts val="2400"/>
              <a:buFont typeface="Helvetica Neue"/>
              <a:buAutoNum type="arabicPeriod"/>
            </a:pPr>
            <a:r>
              <a:rPr lang="en" sz="2400">
                <a:solidFill>
                  <a:schemeClr val="dk1"/>
                </a:solidFill>
                <a:latin typeface="Helvetica Neue"/>
                <a:ea typeface="Helvetica Neue"/>
                <a:cs typeface="Helvetica Neue"/>
                <a:sym typeface="Helvetica Neue"/>
              </a:rPr>
              <a:t>Pop Bottle Rocket: Section 10 Group 2</a:t>
            </a:r>
            <a:endParaRPr sz="2400">
              <a:solidFill>
                <a:schemeClr val="dk1"/>
              </a:solidFill>
              <a:latin typeface="Helvetica Neue"/>
              <a:ea typeface="Helvetica Neue"/>
              <a:cs typeface="Helvetica Neue"/>
              <a:sym typeface="Helvetica Neue"/>
            </a:endParaRPr>
          </a:p>
          <a:p>
            <a:pPr marL="457200" marR="0" lvl="0" indent="-381000" algn="l" rtl="0">
              <a:lnSpc>
                <a:spcPct val="150000"/>
              </a:lnSpc>
              <a:spcBef>
                <a:spcPts val="0"/>
              </a:spcBef>
              <a:spcAft>
                <a:spcPts val="0"/>
              </a:spcAft>
              <a:buClr>
                <a:schemeClr val="dk1"/>
              </a:buClr>
              <a:buSzPts val="2400"/>
              <a:buFont typeface="Helvetica Neue"/>
              <a:buAutoNum type="arabicPeriod"/>
            </a:pPr>
            <a:r>
              <a:rPr lang="en" sz="2400">
                <a:solidFill>
                  <a:schemeClr val="dk1"/>
                </a:solidFill>
                <a:latin typeface="Helvetica Neue"/>
                <a:ea typeface="Helvetica Neue"/>
                <a:cs typeface="Helvetica Neue"/>
                <a:sym typeface="Helvetica Neue"/>
              </a:rPr>
              <a:t>Water Bottle Rocketry </a:t>
            </a:r>
            <a:endParaRPr sz="2400">
              <a:solidFill>
                <a:schemeClr val="dk1"/>
              </a:solidFill>
              <a:latin typeface="Helvetica Neue"/>
              <a:ea typeface="Helvetica Neue"/>
              <a:cs typeface="Helvetica Neue"/>
              <a:sym typeface="Helvetica Neue"/>
            </a:endParaRPr>
          </a:p>
          <a:p>
            <a:pPr marL="457200" marR="0" lvl="0" indent="-381000" algn="l" rtl="0">
              <a:lnSpc>
                <a:spcPct val="150000"/>
              </a:lnSpc>
              <a:spcBef>
                <a:spcPts val="0"/>
              </a:spcBef>
              <a:spcAft>
                <a:spcPts val="0"/>
              </a:spcAft>
              <a:buClr>
                <a:schemeClr val="dk1"/>
              </a:buClr>
              <a:buSzPts val="2400"/>
              <a:buFont typeface="Helvetica Neue"/>
              <a:buAutoNum type="arabicPeriod"/>
            </a:pPr>
            <a:r>
              <a:rPr lang="en" sz="2400">
                <a:solidFill>
                  <a:schemeClr val="dk1"/>
                </a:solidFill>
                <a:latin typeface="Helvetica Neue"/>
                <a:ea typeface="Helvetica Neue"/>
                <a:cs typeface="Helvetica Neue"/>
                <a:sym typeface="Helvetica Neue"/>
              </a:rPr>
              <a:t>Progress Update on Rocket-Assisted Weather Balloon Launch</a:t>
            </a:r>
            <a:endParaRPr sz="2400">
              <a:solidFill>
                <a:schemeClr val="dk1"/>
              </a:solidFill>
              <a:latin typeface="Helvetica Neue"/>
              <a:ea typeface="Helvetica Neue"/>
              <a:cs typeface="Helvetica Neue"/>
              <a:sym typeface="Helvetica Neue"/>
            </a:endParaRPr>
          </a:p>
        </p:txBody>
      </p:sp>
      <p:sp>
        <p:nvSpPr>
          <p:cNvPr id="343" name="Google Shape;343;p61"/>
          <p:cNvSpPr txBox="1"/>
          <p:nvPr/>
        </p:nvSpPr>
        <p:spPr>
          <a:xfrm>
            <a:off x="194500" y="246625"/>
            <a:ext cx="6523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latin typeface="Helvetica Neue"/>
                <a:ea typeface="Helvetica Neue"/>
                <a:cs typeface="Helvetica Neue"/>
                <a:sym typeface="Helvetica Neue"/>
              </a:rPr>
              <a:t>Which title is best?</a:t>
            </a:r>
            <a:endParaRPr sz="3200" b="1">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62"/>
          <p:cNvPicPr preferRelativeResize="0"/>
          <p:nvPr/>
        </p:nvPicPr>
        <p:blipFill>
          <a:blip r:embed="rId3">
            <a:alphaModFix/>
          </a:blip>
          <a:stretch>
            <a:fillRect/>
          </a:stretch>
        </p:blipFill>
        <p:spPr>
          <a:xfrm>
            <a:off x="152400" y="152400"/>
            <a:ext cx="8628147"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a:latin typeface="Arial"/>
                <a:ea typeface="Arial"/>
                <a:cs typeface="Arial"/>
                <a:sym typeface="Arial"/>
              </a:rPr>
              <a:t>Agenda</a:t>
            </a:r>
            <a:endParaRPr/>
          </a:p>
        </p:txBody>
      </p:sp>
      <p:sp>
        <p:nvSpPr>
          <p:cNvPr id="355" name="Google Shape;355;p6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2400"/>
              <a:buChar char="•"/>
            </a:pPr>
            <a:r>
              <a:rPr lang="en" sz="2400"/>
              <a:t>Introduction</a:t>
            </a:r>
            <a:endParaRPr/>
          </a:p>
          <a:p>
            <a:pPr marL="177800" lvl="0" indent="-177800" algn="l" rtl="0">
              <a:lnSpc>
                <a:spcPct val="90000"/>
              </a:lnSpc>
              <a:spcBef>
                <a:spcPts val="800"/>
              </a:spcBef>
              <a:spcAft>
                <a:spcPts val="0"/>
              </a:spcAft>
              <a:buClr>
                <a:schemeClr val="dk1"/>
              </a:buClr>
              <a:buSzPts val="2400"/>
              <a:buChar char="•"/>
            </a:pPr>
            <a:r>
              <a:rPr lang="en" sz="2400"/>
              <a:t>Methods and Procedures</a:t>
            </a:r>
            <a:endParaRPr/>
          </a:p>
          <a:p>
            <a:pPr marL="177800" lvl="0" indent="-177800" algn="l" rtl="0">
              <a:lnSpc>
                <a:spcPct val="90000"/>
              </a:lnSpc>
              <a:spcBef>
                <a:spcPts val="800"/>
              </a:spcBef>
              <a:spcAft>
                <a:spcPts val="0"/>
              </a:spcAft>
              <a:buClr>
                <a:schemeClr val="dk1"/>
              </a:buClr>
              <a:buSzPts val="2400"/>
              <a:buChar char="•"/>
            </a:pPr>
            <a:r>
              <a:rPr lang="en" sz="2400"/>
              <a:t>Results</a:t>
            </a:r>
            <a:endParaRPr/>
          </a:p>
          <a:p>
            <a:pPr marL="177800" lvl="0" indent="-177800" algn="l" rtl="0">
              <a:lnSpc>
                <a:spcPct val="90000"/>
              </a:lnSpc>
              <a:spcBef>
                <a:spcPts val="800"/>
              </a:spcBef>
              <a:spcAft>
                <a:spcPts val="0"/>
              </a:spcAft>
              <a:buClr>
                <a:schemeClr val="dk1"/>
              </a:buClr>
              <a:buSzPts val="2400"/>
              <a:buChar char="•"/>
            </a:pPr>
            <a:r>
              <a:rPr lang="en" sz="2400"/>
              <a:t>Discussion</a:t>
            </a:r>
            <a:endParaRPr/>
          </a:p>
          <a:p>
            <a:pPr marL="177800" lvl="0" indent="-177800" algn="l" rtl="0">
              <a:lnSpc>
                <a:spcPct val="90000"/>
              </a:lnSpc>
              <a:spcBef>
                <a:spcPts val="800"/>
              </a:spcBef>
              <a:spcAft>
                <a:spcPts val="0"/>
              </a:spcAft>
              <a:buClr>
                <a:schemeClr val="dk1"/>
              </a:buClr>
              <a:buSzPts val="2400"/>
              <a:buChar char="•"/>
            </a:pPr>
            <a:r>
              <a:rPr lang="en" sz="2400"/>
              <a:t>Conclusions</a:t>
            </a:r>
            <a:endParaRPr/>
          </a:p>
          <a:p>
            <a:pPr marL="177800" lvl="0" indent="-177800" algn="l" rtl="0">
              <a:lnSpc>
                <a:spcPct val="90000"/>
              </a:lnSpc>
              <a:spcBef>
                <a:spcPts val="800"/>
              </a:spcBef>
              <a:spcAft>
                <a:spcPts val="0"/>
              </a:spcAft>
              <a:buClr>
                <a:schemeClr val="dk1"/>
              </a:buClr>
              <a:buSzPts val="2400"/>
              <a:buChar char="•"/>
            </a:pPr>
            <a:r>
              <a:rPr lang="en" sz="2400"/>
              <a:t>Recommendations</a:t>
            </a:r>
            <a:endParaRPr/>
          </a:p>
          <a:p>
            <a:pPr marL="177800" lvl="0" indent="-177800" algn="l" rtl="0">
              <a:lnSpc>
                <a:spcPct val="90000"/>
              </a:lnSpc>
              <a:spcBef>
                <a:spcPts val="800"/>
              </a:spcBef>
              <a:spcAft>
                <a:spcPts val="0"/>
              </a:spcAft>
              <a:buClr>
                <a:schemeClr val="dk1"/>
              </a:buClr>
              <a:buSzPts val="2400"/>
              <a:buChar char="•"/>
            </a:pPr>
            <a:r>
              <a:rPr lang="en" sz="2400"/>
              <a:t>Questions</a:t>
            </a: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64"/>
          <p:cNvPicPr preferRelativeResize="0"/>
          <p:nvPr/>
        </p:nvPicPr>
        <p:blipFill>
          <a:blip r:embed="rId3">
            <a:alphaModFix/>
          </a:blip>
          <a:stretch>
            <a:fillRect/>
          </a:stretch>
        </p:blipFill>
        <p:spPr>
          <a:xfrm>
            <a:off x="152400" y="152400"/>
            <a:ext cx="8672938"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5"/>
          <p:cNvPicPr preferRelativeResize="0"/>
          <p:nvPr/>
        </p:nvPicPr>
        <p:blipFill>
          <a:blip r:embed="rId3">
            <a:alphaModFix/>
          </a:blip>
          <a:stretch>
            <a:fillRect/>
          </a:stretch>
        </p:blipFill>
        <p:spPr>
          <a:xfrm>
            <a:off x="152400" y="152400"/>
            <a:ext cx="8593619"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66"/>
          <p:cNvPicPr preferRelativeResize="0"/>
          <p:nvPr/>
        </p:nvPicPr>
        <p:blipFill>
          <a:blip r:embed="rId3">
            <a:alphaModFix/>
          </a:blip>
          <a:stretch>
            <a:fillRect/>
          </a:stretch>
        </p:blipFill>
        <p:spPr>
          <a:xfrm>
            <a:off x="297455" y="152400"/>
            <a:ext cx="8549091"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67"/>
          <p:cNvPicPr preferRelativeResize="0"/>
          <p:nvPr/>
        </p:nvPicPr>
        <p:blipFill>
          <a:blip r:embed="rId3">
            <a:alphaModFix/>
          </a:blip>
          <a:stretch>
            <a:fillRect/>
          </a:stretch>
        </p:blipFill>
        <p:spPr>
          <a:xfrm>
            <a:off x="152400" y="152400"/>
            <a:ext cx="8839201" cy="3811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0"/>
          <p:cNvSpPr txBox="1">
            <a:spLocks noGrp="1"/>
          </p:cNvSpPr>
          <p:nvPr>
            <p:ph type="subTitle" idx="1"/>
          </p:nvPr>
        </p:nvSpPr>
        <p:spPr>
          <a:xfrm>
            <a:off x="311700" y="650850"/>
            <a:ext cx="8520600" cy="328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900">
                <a:solidFill>
                  <a:schemeClr val="dk1"/>
                </a:solidFill>
                <a:latin typeface="Helvetica Neue"/>
                <a:ea typeface="Helvetica Neue"/>
                <a:cs typeface="Helvetica Neue"/>
                <a:sym typeface="Helvetica Neue"/>
              </a:rPr>
              <a:t>Suggestion: create a skeleton of your slide deck</a:t>
            </a:r>
            <a:endParaRPr sz="29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900">
              <a:solidFill>
                <a:schemeClr val="dk1"/>
              </a:solidFill>
              <a:latin typeface="Helvetica Neue"/>
              <a:ea typeface="Helvetica Neue"/>
              <a:cs typeface="Helvetica Neue"/>
              <a:sym typeface="Helvetica Neue"/>
            </a:endParaRPr>
          </a:p>
          <a:p>
            <a:pPr marL="457200" lvl="0" indent="-374650" algn="l" rtl="0">
              <a:spcBef>
                <a:spcPts val="0"/>
              </a:spcBef>
              <a:spcAft>
                <a:spcPts val="0"/>
              </a:spcAft>
              <a:buClr>
                <a:schemeClr val="dk1"/>
              </a:buClr>
              <a:buSzPts val="2300"/>
              <a:buFont typeface="Helvetica Neue"/>
              <a:buChar char="❏"/>
            </a:pPr>
            <a:r>
              <a:rPr lang="en" sz="2300">
                <a:solidFill>
                  <a:schemeClr val="dk1"/>
                </a:solidFill>
                <a:latin typeface="Helvetica Neue"/>
                <a:ea typeface="Helvetica Neue"/>
                <a:cs typeface="Helvetica Neue"/>
                <a:sym typeface="Helvetica Neue"/>
              </a:rPr>
              <a:t>Take notes </a:t>
            </a:r>
            <a:endParaRPr sz="2300">
              <a:solidFill>
                <a:schemeClr val="dk1"/>
              </a:solidFill>
              <a:latin typeface="Helvetica Neue"/>
              <a:ea typeface="Helvetica Neue"/>
              <a:cs typeface="Helvetica Neue"/>
              <a:sym typeface="Helvetica Neue"/>
            </a:endParaRPr>
          </a:p>
          <a:p>
            <a:pPr marL="457200" lvl="0" indent="-374650" algn="l" rtl="0">
              <a:spcBef>
                <a:spcPts val="0"/>
              </a:spcBef>
              <a:spcAft>
                <a:spcPts val="0"/>
              </a:spcAft>
              <a:buClr>
                <a:schemeClr val="dk1"/>
              </a:buClr>
              <a:buSzPts val="2300"/>
              <a:buFont typeface="Helvetica Neue"/>
              <a:buChar char="❏"/>
            </a:pPr>
            <a:r>
              <a:rPr lang="en" sz="2300">
                <a:solidFill>
                  <a:schemeClr val="dk1"/>
                </a:solidFill>
                <a:latin typeface="Helvetica Neue"/>
                <a:ea typeface="Helvetica Neue"/>
                <a:cs typeface="Helvetica Neue"/>
                <a:sym typeface="Helvetica Neue"/>
              </a:rPr>
              <a:t>Create placeholders</a:t>
            </a:r>
            <a:endParaRPr sz="23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3100">
              <a:solidFill>
                <a:schemeClr val="dk1"/>
              </a:solidFill>
            </a:endParaRPr>
          </a:p>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68"/>
          <p:cNvPicPr preferRelativeResize="0"/>
          <p:nvPr/>
        </p:nvPicPr>
        <p:blipFill>
          <a:blip r:embed="rId3">
            <a:alphaModFix/>
          </a:blip>
          <a:stretch>
            <a:fillRect/>
          </a:stretch>
        </p:blipFill>
        <p:spPr>
          <a:xfrm>
            <a:off x="152400" y="152400"/>
            <a:ext cx="8571411"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69"/>
          <p:cNvPicPr preferRelativeResize="0"/>
          <p:nvPr/>
        </p:nvPicPr>
        <p:blipFill>
          <a:blip r:embed="rId3">
            <a:alphaModFix/>
          </a:blip>
          <a:stretch>
            <a:fillRect/>
          </a:stretch>
        </p:blipFill>
        <p:spPr>
          <a:xfrm>
            <a:off x="152400" y="152400"/>
            <a:ext cx="8724817" cy="4838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70"/>
          <p:cNvPicPr preferRelativeResize="0"/>
          <p:nvPr/>
        </p:nvPicPr>
        <p:blipFill>
          <a:blip r:embed="rId3">
            <a:alphaModFix/>
          </a:blip>
          <a:stretch>
            <a:fillRect/>
          </a:stretch>
        </p:blipFill>
        <p:spPr>
          <a:xfrm>
            <a:off x="152400" y="152400"/>
            <a:ext cx="8596067"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71"/>
          <p:cNvPicPr preferRelativeResize="0"/>
          <p:nvPr/>
        </p:nvPicPr>
        <p:blipFill>
          <a:blip r:embed="rId3">
            <a:alphaModFix/>
          </a:blip>
          <a:stretch>
            <a:fillRect/>
          </a:stretch>
        </p:blipFill>
        <p:spPr>
          <a:xfrm>
            <a:off x="152400" y="152400"/>
            <a:ext cx="6505816" cy="483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72"/>
          <p:cNvPicPr preferRelativeResize="0"/>
          <p:nvPr/>
        </p:nvPicPr>
        <p:blipFill>
          <a:blip r:embed="rId3">
            <a:alphaModFix/>
          </a:blip>
          <a:stretch>
            <a:fillRect/>
          </a:stretch>
        </p:blipFill>
        <p:spPr>
          <a:xfrm>
            <a:off x="152400" y="152400"/>
            <a:ext cx="8632069"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73"/>
          <p:cNvPicPr preferRelativeResize="0"/>
          <p:nvPr/>
        </p:nvPicPr>
        <p:blipFill>
          <a:blip r:embed="rId3">
            <a:alphaModFix/>
          </a:blip>
          <a:stretch>
            <a:fillRect/>
          </a:stretch>
        </p:blipFill>
        <p:spPr>
          <a:xfrm>
            <a:off x="152400" y="152400"/>
            <a:ext cx="8658726"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74"/>
          <p:cNvPicPr preferRelativeResize="0"/>
          <p:nvPr/>
        </p:nvPicPr>
        <p:blipFill>
          <a:blip r:embed="rId3">
            <a:alphaModFix/>
          </a:blip>
          <a:stretch>
            <a:fillRect/>
          </a:stretch>
        </p:blipFill>
        <p:spPr>
          <a:xfrm>
            <a:off x="1920763" y="152400"/>
            <a:ext cx="5302473"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75"/>
          <p:cNvPicPr preferRelativeResize="0"/>
          <p:nvPr/>
        </p:nvPicPr>
        <p:blipFill>
          <a:blip r:embed="rId3">
            <a:alphaModFix/>
          </a:blip>
          <a:stretch>
            <a:fillRect/>
          </a:stretch>
        </p:blipFill>
        <p:spPr>
          <a:xfrm>
            <a:off x="152400" y="152400"/>
            <a:ext cx="8565808"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76"/>
          <p:cNvPicPr preferRelativeResize="0"/>
          <p:nvPr/>
        </p:nvPicPr>
        <p:blipFill>
          <a:blip r:embed="rId3">
            <a:alphaModFix/>
          </a:blip>
          <a:stretch>
            <a:fillRect/>
          </a:stretch>
        </p:blipFill>
        <p:spPr>
          <a:xfrm>
            <a:off x="937475" y="829175"/>
            <a:ext cx="7020930" cy="3925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7"/>
          <p:cNvSpPr txBox="1">
            <a:spLocks noGrp="1"/>
          </p:cNvSpPr>
          <p:nvPr>
            <p:ph type="title"/>
          </p:nvPr>
        </p:nvSpPr>
        <p:spPr>
          <a:xfrm>
            <a:off x="304800" y="212699"/>
            <a:ext cx="7886700" cy="767400"/>
          </a:xfrm>
          <a:prstGeom prst="rect">
            <a:avLst/>
          </a:prstGeom>
          <a:noFill/>
          <a:ln>
            <a:noFill/>
          </a:ln>
        </p:spPr>
        <p:txBody>
          <a:bodyPr spcFirstLastPara="1" wrap="square" lIns="68575" tIns="68575" rIns="68575" bIns="68575" anchor="t" anchorCtr="0">
            <a:normAutofit/>
          </a:bodyPr>
          <a:lstStyle/>
          <a:p>
            <a:pPr marL="0" lvl="0" indent="0" algn="l" rtl="0">
              <a:lnSpc>
                <a:spcPct val="100000"/>
              </a:lnSpc>
              <a:spcBef>
                <a:spcPts val="0"/>
              </a:spcBef>
              <a:spcAft>
                <a:spcPts val="0"/>
              </a:spcAft>
              <a:buSzPts val="2100"/>
              <a:buNone/>
            </a:pPr>
            <a:r>
              <a:rPr lang="en" sz="3000" b="1">
                <a:latin typeface="Helvetica Neue"/>
                <a:ea typeface="Helvetica Neue"/>
                <a:cs typeface="Helvetica Neue"/>
                <a:sym typeface="Helvetica Neue"/>
              </a:rPr>
              <a:t>Make the Agenda Slide Useful </a:t>
            </a:r>
            <a:r>
              <a:rPr lang="en" sz="3000">
                <a:latin typeface="Helvetica Neue"/>
                <a:ea typeface="Helvetica Neue"/>
                <a:cs typeface="Helvetica Neue"/>
                <a:sym typeface="Helvetica Neue"/>
              </a:rPr>
              <a:t> </a:t>
            </a:r>
            <a:endParaRPr sz="3000">
              <a:latin typeface="Helvetica Neue"/>
              <a:ea typeface="Helvetica Neue"/>
              <a:cs typeface="Helvetica Neue"/>
              <a:sym typeface="Helvetica Neue"/>
            </a:endParaRPr>
          </a:p>
        </p:txBody>
      </p:sp>
      <p:pic>
        <p:nvPicPr>
          <p:cNvPr id="427" name="Google Shape;427;p77"/>
          <p:cNvPicPr preferRelativeResize="0"/>
          <p:nvPr/>
        </p:nvPicPr>
        <p:blipFill rotWithShape="1">
          <a:blip r:embed="rId3">
            <a:alphaModFix/>
          </a:blip>
          <a:srcRect l="36914" t="42830" r="38228" b="27474"/>
          <a:stretch/>
        </p:blipFill>
        <p:spPr>
          <a:xfrm>
            <a:off x="815515" y="1508239"/>
            <a:ext cx="913382" cy="1454849"/>
          </a:xfrm>
          <a:prstGeom prst="rect">
            <a:avLst/>
          </a:prstGeom>
          <a:noFill/>
          <a:ln>
            <a:noFill/>
          </a:ln>
        </p:spPr>
      </p:pic>
      <p:sp>
        <p:nvSpPr>
          <p:cNvPr id="428" name="Google Shape;428;p77"/>
          <p:cNvSpPr txBox="1"/>
          <p:nvPr/>
        </p:nvSpPr>
        <p:spPr>
          <a:xfrm>
            <a:off x="484232" y="3461950"/>
            <a:ext cx="1736481" cy="14542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Operation and calibration of Atomic Force Microscope (AFM)</a:t>
            </a:r>
            <a:endParaRPr sz="1100"/>
          </a:p>
        </p:txBody>
      </p:sp>
      <p:sp>
        <p:nvSpPr>
          <p:cNvPr id="429" name="Google Shape;429;p77"/>
          <p:cNvSpPr txBox="1"/>
          <p:nvPr/>
        </p:nvSpPr>
        <p:spPr>
          <a:xfrm>
            <a:off x="2415041" y="3461948"/>
            <a:ext cx="1415561" cy="14542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Calculation of maximum storage capacity</a:t>
            </a:r>
            <a:br>
              <a:rPr lang="en"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430" name="Google Shape;430;p77"/>
          <p:cNvSpPr txBox="1"/>
          <p:nvPr/>
        </p:nvSpPr>
        <p:spPr>
          <a:xfrm>
            <a:off x="4445765" y="3461948"/>
            <a:ext cx="1802423" cy="900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Persistence Length of Microtubules</a:t>
            </a:r>
            <a:endParaRPr sz="1100"/>
          </a:p>
        </p:txBody>
      </p:sp>
      <p:sp>
        <p:nvSpPr>
          <p:cNvPr id="431" name="Google Shape;431;p77"/>
          <p:cNvSpPr txBox="1"/>
          <p:nvPr/>
        </p:nvSpPr>
        <p:spPr>
          <a:xfrm>
            <a:off x="6722794" y="3461948"/>
            <a:ext cx="1727771" cy="14542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Experiment to Calculate Cantilever Stiffness</a:t>
            </a:r>
            <a:endParaRPr sz="1100"/>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32" name="Google Shape;432;p77"/>
          <p:cNvPicPr preferRelativeResize="0"/>
          <p:nvPr/>
        </p:nvPicPr>
        <p:blipFill rotWithShape="1">
          <a:blip r:embed="rId4">
            <a:alphaModFix/>
          </a:blip>
          <a:srcRect/>
          <a:stretch/>
        </p:blipFill>
        <p:spPr>
          <a:xfrm>
            <a:off x="2479576" y="1612061"/>
            <a:ext cx="1351026" cy="1351026"/>
          </a:xfrm>
          <a:prstGeom prst="rect">
            <a:avLst/>
          </a:prstGeom>
          <a:noFill/>
          <a:ln>
            <a:noFill/>
          </a:ln>
        </p:spPr>
      </p:pic>
      <p:pic>
        <p:nvPicPr>
          <p:cNvPr id="433" name="Google Shape;433;p77"/>
          <p:cNvPicPr preferRelativeResize="0"/>
          <p:nvPr/>
        </p:nvPicPr>
        <p:blipFill rotWithShape="1">
          <a:blip r:embed="rId5">
            <a:alphaModFix/>
          </a:blip>
          <a:srcRect/>
          <a:stretch/>
        </p:blipFill>
        <p:spPr>
          <a:xfrm>
            <a:off x="4445764" y="1508237"/>
            <a:ext cx="1540806" cy="1487966"/>
          </a:xfrm>
          <a:prstGeom prst="rect">
            <a:avLst/>
          </a:prstGeom>
          <a:noFill/>
          <a:ln>
            <a:noFill/>
          </a:ln>
        </p:spPr>
      </p:pic>
      <p:pic>
        <p:nvPicPr>
          <p:cNvPr id="434" name="Google Shape;434;p77"/>
          <p:cNvPicPr preferRelativeResize="0"/>
          <p:nvPr/>
        </p:nvPicPr>
        <p:blipFill rotWithShape="1">
          <a:blip r:embed="rId6">
            <a:alphaModFix/>
          </a:blip>
          <a:srcRect/>
          <a:stretch/>
        </p:blipFill>
        <p:spPr>
          <a:xfrm>
            <a:off x="6722794" y="1622261"/>
            <a:ext cx="1936974" cy="1403361"/>
          </a:xfrm>
          <a:prstGeom prst="rect">
            <a:avLst/>
          </a:prstGeom>
          <a:noFill/>
          <a:ln>
            <a:noFill/>
          </a:ln>
        </p:spPr>
      </p:pic>
      <p:sp>
        <p:nvSpPr>
          <p:cNvPr id="435" name="Google Shape;435;p77"/>
          <p:cNvSpPr/>
          <p:nvPr/>
        </p:nvSpPr>
        <p:spPr>
          <a:xfrm>
            <a:off x="7902955" y="4897280"/>
            <a:ext cx="1200088" cy="22309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Arial"/>
                <a:ea typeface="Arial"/>
                <a:cs typeface="Arial"/>
                <a:sym typeface="Arial"/>
              </a:rPr>
              <a:t>ME 495 team slide</a:t>
            </a:r>
            <a:endParaRPr sz="1800">
              <a:solidFill>
                <a:schemeClr val="dk1"/>
              </a:solidFill>
              <a:latin typeface="Arial"/>
              <a:ea typeface="Arial"/>
              <a:cs typeface="Arial"/>
              <a:sym typeface="Arial"/>
            </a:endParaRPr>
          </a:p>
        </p:txBody>
      </p:sp>
      <p:sp>
        <p:nvSpPr>
          <p:cNvPr id="436" name="Google Shape;436;p77"/>
          <p:cNvSpPr txBox="1"/>
          <p:nvPr/>
        </p:nvSpPr>
        <p:spPr>
          <a:xfrm>
            <a:off x="1934850" y="938825"/>
            <a:ext cx="527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t>There are Four Steps to this Lab</a:t>
            </a:r>
            <a:r>
              <a:rPr lang="en" sz="1900"/>
              <a:t> </a:t>
            </a:r>
            <a:endParaRPr sz="1900"/>
          </a:p>
        </p:txBody>
      </p:sp>
      <p:sp>
        <p:nvSpPr>
          <p:cNvPr id="437" name="Google Shape;437;p77"/>
          <p:cNvSpPr/>
          <p:nvPr/>
        </p:nvSpPr>
        <p:spPr>
          <a:xfrm>
            <a:off x="220675" y="1018525"/>
            <a:ext cx="8882400" cy="4101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pSp>
        <p:nvGrpSpPr>
          <p:cNvPr id="264" name="Google Shape;264;p51"/>
          <p:cNvGrpSpPr/>
          <p:nvPr/>
        </p:nvGrpSpPr>
        <p:grpSpPr>
          <a:xfrm>
            <a:off x="716325" y="3572084"/>
            <a:ext cx="2348100" cy="1181309"/>
            <a:chOff x="-34988" y="2231006"/>
            <a:chExt cx="2348100" cy="2598567"/>
          </a:xfrm>
        </p:grpSpPr>
        <p:sp>
          <p:nvSpPr>
            <p:cNvPr id="265" name="Google Shape;265;p51"/>
            <p:cNvSpPr txBox="1"/>
            <p:nvPr/>
          </p:nvSpPr>
          <p:spPr>
            <a:xfrm>
              <a:off x="1323911" y="2231006"/>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b="1">
                <a:solidFill>
                  <a:schemeClr val="dk1"/>
                </a:solidFill>
                <a:latin typeface="Roboto"/>
                <a:ea typeface="Roboto"/>
                <a:cs typeface="Roboto"/>
                <a:sym typeface="Roboto"/>
              </a:endParaRPr>
            </a:p>
          </p:txBody>
        </p:sp>
        <p:sp>
          <p:nvSpPr>
            <p:cNvPr id="266" name="Google Shape;266;p51"/>
            <p:cNvSpPr txBox="1"/>
            <p:nvPr/>
          </p:nvSpPr>
          <p:spPr>
            <a:xfrm>
              <a:off x="-34988" y="2748447"/>
              <a:ext cx="21936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rPr>
                <a:t>Storyboarding</a:t>
              </a:r>
              <a:endParaRPr sz="2000" b="1">
                <a:solidFill>
                  <a:schemeClr val="dk1"/>
                </a:solidFill>
              </a:endParaRPr>
            </a:p>
          </p:txBody>
        </p:sp>
        <p:sp>
          <p:nvSpPr>
            <p:cNvPr id="267" name="Google Shape;267;p51"/>
            <p:cNvSpPr txBox="1"/>
            <p:nvPr/>
          </p:nvSpPr>
          <p:spPr>
            <a:xfrm>
              <a:off x="119512" y="2893673"/>
              <a:ext cx="2193600" cy="193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1"/>
                  </a:solidFill>
                  <a:latin typeface="Helvetica Neue"/>
                  <a:ea typeface="Helvetica Neue"/>
                  <a:cs typeface="Helvetica Neue"/>
                  <a:sym typeface="Helvetica Neue"/>
                </a:rPr>
                <a:t>How to structure and organize your slides</a:t>
              </a:r>
              <a:endParaRPr sz="1800">
                <a:solidFill>
                  <a:schemeClr val="dk1"/>
                </a:solidFill>
                <a:latin typeface="Helvetica Neue"/>
                <a:ea typeface="Helvetica Neue"/>
                <a:cs typeface="Helvetica Neue"/>
                <a:sym typeface="Helvetica Neue"/>
              </a:endParaRPr>
            </a:p>
          </p:txBody>
        </p:sp>
      </p:grpSp>
      <p:grpSp>
        <p:nvGrpSpPr>
          <p:cNvPr id="268" name="Google Shape;268;p51"/>
          <p:cNvGrpSpPr/>
          <p:nvPr/>
        </p:nvGrpSpPr>
        <p:grpSpPr>
          <a:xfrm>
            <a:off x="3631950" y="3572075"/>
            <a:ext cx="2659238" cy="1388275"/>
            <a:chOff x="2677453" y="2734025"/>
            <a:chExt cx="2815200" cy="1388275"/>
          </a:xfrm>
        </p:grpSpPr>
        <p:sp>
          <p:nvSpPr>
            <p:cNvPr id="269" name="Google Shape;269;p51"/>
            <p:cNvSpPr txBox="1"/>
            <p:nvPr/>
          </p:nvSpPr>
          <p:spPr>
            <a:xfrm>
              <a:off x="2677465" y="2734025"/>
              <a:ext cx="20547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rPr>
                <a:t>Slide Design</a:t>
              </a:r>
              <a:endParaRPr sz="2000" b="1">
                <a:solidFill>
                  <a:schemeClr val="dk1"/>
                </a:solidFill>
              </a:endParaRPr>
            </a:p>
          </p:txBody>
        </p:sp>
        <p:sp>
          <p:nvSpPr>
            <p:cNvPr id="270" name="Google Shape;270;p51"/>
            <p:cNvSpPr txBox="1"/>
            <p:nvPr/>
          </p:nvSpPr>
          <p:spPr>
            <a:xfrm>
              <a:off x="2677453" y="3026700"/>
              <a:ext cx="2815200" cy="109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1"/>
                  </a:solidFill>
                  <a:latin typeface="Helvetica Neue"/>
                  <a:ea typeface="Helvetica Neue"/>
                  <a:cs typeface="Helvetica Neue"/>
                  <a:sym typeface="Helvetica Neue"/>
                </a:rPr>
                <a:t>How to make the assertion &amp; evidence model work for you</a:t>
              </a:r>
              <a:endParaRPr sz="1800">
                <a:solidFill>
                  <a:schemeClr val="dk1"/>
                </a:solidFill>
                <a:latin typeface="Helvetica Neue"/>
                <a:ea typeface="Helvetica Neue"/>
                <a:cs typeface="Helvetica Neue"/>
                <a:sym typeface="Helvetica Neue"/>
              </a:endParaRPr>
            </a:p>
          </p:txBody>
        </p:sp>
      </p:grpSp>
      <p:grpSp>
        <p:nvGrpSpPr>
          <p:cNvPr id="271" name="Google Shape;271;p51"/>
          <p:cNvGrpSpPr/>
          <p:nvPr/>
        </p:nvGrpSpPr>
        <p:grpSpPr>
          <a:xfrm>
            <a:off x="6632700" y="3572063"/>
            <a:ext cx="2391900" cy="892396"/>
            <a:chOff x="4781414" y="2516273"/>
            <a:chExt cx="2391900" cy="1641943"/>
          </a:xfrm>
        </p:grpSpPr>
        <p:sp>
          <p:nvSpPr>
            <p:cNvPr id="272" name="Google Shape;272;p51"/>
            <p:cNvSpPr txBox="1"/>
            <p:nvPr/>
          </p:nvSpPr>
          <p:spPr>
            <a:xfrm>
              <a:off x="4781419" y="2516273"/>
              <a:ext cx="1709100" cy="924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rPr>
                <a:t>Delivery</a:t>
              </a:r>
              <a:endParaRPr sz="2000" b="1">
                <a:solidFill>
                  <a:schemeClr val="dk1"/>
                </a:solidFill>
              </a:endParaRPr>
            </a:p>
          </p:txBody>
        </p:sp>
        <p:sp>
          <p:nvSpPr>
            <p:cNvPr id="273" name="Google Shape;273;p51"/>
            <p:cNvSpPr txBox="1"/>
            <p:nvPr/>
          </p:nvSpPr>
          <p:spPr>
            <a:xfrm>
              <a:off x="4781414" y="3047915"/>
              <a:ext cx="2391900" cy="111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1"/>
                  </a:solidFill>
                  <a:latin typeface="Helvetica Neue"/>
                  <a:ea typeface="Helvetica Neue"/>
                  <a:cs typeface="Helvetica Neue"/>
                  <a:sym typeface="Helvetica Neue"/>
                </a:rPr>
                <a:t>How to communicate your intended message effectively </a:t>
              </a:r>
              <a:endParaRPr sz="1800">
                <a:solidFill>
                  <a:schemeClr val="dk1"/>
                </a:solidFill>
                <a:latin typeface="Helvetica Neue"/>
                <a:ea typeface="Helvetica Neue"/>
                <a:cs typeface="Helvetica Neue"/>
                <a:sym typeface="Helvetica Neue"/>
              </a:endParaRPr>
            </a:p>
          </p:txBody>
        </p:sp>
      </p:grpSp>
      <p:sp>
        <p:nvSpPr>
          <p:cNvPr id="274" name="Google Shape;274;p51"/>
          <p:cNvSpPr/>
          <p:nvPr/>
        </p:nvSpPr>
        <p:spPr>
          <a:xfrm>
            <a:off x="1161375" y="1502175"/>
            <a:ext cx="1458000" cy="1569900"/>
          </a:xfrm>
          <a:prstGeom prst="verticalScroll">
            <a:avLst>
              <a:gd name="adj" fmla="val 1250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51"/>
          <p:cNvPicPr preferRelativeResize="0"/>
          <p:nvPr/>
        </p:nvPicPr>
        <p:blipFill>
          <a:blip r:embed="rId3">
            <a:alphaModFix/>
          </a:blip>
          <a:stretch>
            <a:fillRect/>
          </a:stretch>
        </p:blipFill>
        <p:spPr>
          <a:xfrm flipH="1">
            <a:off x="3631900" y="1464812"/>
            <a:ext cx="1941000" cy="1644626"/>
          </a:xfrm>
          <a:prstGeom prst="rect">
            <a:avLst/>
          </a:prstGeom>
          <a:noFill/>
          <a:ln>
            <a:noFill/>
          </a:ln>
        </p:spPr>
      </p:pic>
      <p:sp>
        <p:nvSpPr>
          <p:cNvPr id="276" name="Google Shape;276;p51"/>
          <p:cNvSpPr/>
          <p:nvPr/>
        </p:nvSpPr>
        <p:spPr>
          <a:xfrm>
            <a:off x="694423" y="1072275"/>
            <a:ext cx="2391900" cy="23886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277" name="Google Shape;277;p51"/>
          <p:cNvPicPr preferRelativeResize="0"/>
          <p:nvPr/>
        </p:nvPicPr>
        <p:blipFill>
          <a:blip r:embed="rId4">
            <a:alphaModFix/>
          </a:blip>
          <a:stretch>
            <a:fillRect/>
          </a:stretch>
        </p:blipFill>
        <p:spPr>
          <a:xfrm flipH="1">
            <a:off x="6845800" y="1502175"/>
            <a:ext cx="1282900" cy="1282900"/>
          </a:xfrm>
          <a:prstGeom prst="rect">
            <a:avLst/>
          </a:prstGeom>
          <a:noFill/>
          <a:ln>
            <a:noFill/>
          </a:ln>
        </p:spPr>
      </p:pic>
      <p:sp>
        <p:nvSpPr>
          <p:cNvPr id="278" name="Google Shape;278;p51"/>
          <p:cNvSpPr/>
          <p:nvPr/>
        </p:nvSpPr>
        <p:spPr>
          <a:xfrm>
            <a:off x="3492873" y="1092825"/>
            <a:ext cx="2391900" cy="23886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51"/>
          <p:cNvSpPr/>
          <p:nvPr/>
        </p:nvSpPr>
        <p:spPr>
          <a:xfrm>
            <a:off x="6291323" y="1072275"/>
            <a:ext cx="2391900" cy="23886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78"/>
          <p:cNvPicPr preferRelativeResize="0"/>
          <p:nvPr/>
        </p:nvPicPr>
        <p:blipFill>
          <a:blip r:embed="rId3">
            <a:alphaModFix/>
          </a:blip>
          <a:stretch>
            <a:fillRect/>
          </a:stretch>
        </p:blipFill>
        <p:spPr>
          <a:xfrm>
            <a:off x="152400" y="152400"/>
            <a:ext cx="8631676"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79"/>
          <p:cNvPicPr preferRelativeResize="0"/>
          <p:nvPr/>
        </p:nvPicPr>
        <p:blipFill>
          <a:blip r:embed="rId3">
            <a:alphaModFix/>
          </a:blip>
          <a:stretch>
            <a:fillRect/>
          </a:stretch>
        </p:blipFill>
        <p:spPr>
          <a:xfrm>
            <a:off x="1429177" y="152400"/>
            <a:ext cx="6285646" cy="48387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80"/>
          <p:cNvPicPr preferRelativeResize="0"/>
          <p:nvPr/>
        </p:nvPicPr>
        <p:blipFill>
          <a:blip r:embed="rId3">
            <a:alphaModFix/>
          </a:blip>
          <a:stretch>
            <a:fillRect/>
          </a:stretch>
        </p:blipFill>
        <p:spPr>
          <a:xfrm>
            <a:off x="152400" y="152400"/>
            <a:ext cx="8503451"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81"/>
          <p:cNvPicPr preferRelativeResize="0"/>
          <p:nvPr/>
        </p:nvPicPr>
        <p:blipFill>
          <a:blip r:embed="rId3">
            <a:alphaModFix/>
          </a:blip>
          <a:stretch>
            <a:fillRect/>
          </a:stretch>
        </p:blipFill>
        <p:spPr>
          <a:xfrm>
            <a:off x="1334165" y="152400"/>
            <a:ext cx="6475671" cy="48386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82"/>
          <p:cNvPicPr preferRelativeResize="0"/>
          <p:nvPr/>
        </p:nvPicPr>
        <p:blipFill>
          <a:blip r:embed="rId3">
            <a:alphaModFix/>
          </a:blip>
          <a:stretch>
            <a:fillRect/>
          </a:stretch>
        </p:blipFill>
        <p:spPr>
          <a:xfrm>
            <a:off x="152400" y="152400"/>
            <a:ext cx="8576252"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83"/>
          <p:cNvPicPr preferRelativeResize="0"/>
          <p:nvPr/>
        </p:nvPicPr>
        <p:blipFill>
          <a:blip r:embed="rId3">
            <a:alphaModFix/>
          </a:blip>
          <a:stretch>
            <a:fillRect/>
          </a:stretch>
        </p:blipFill>
        <p:spPr>
          <a:xfrm>
            <a:off x="152400" y="152400"/>
            <a:ext cx="8758661"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84"/>
          <p:cNvPicPr preferRelativeResize="0"/>
          <p:nvPr/>
        </p:nvPicPr>
        <p:blipFill>
          <a:blip r:embed="rId3">
            <a:alphaModFix/>
          </a:blip>
          <a:stretch>
            <a:fillRect/>
          </a:stretch>
        </p:blipFill>
        <p:spPr>
          <a:xfrm>
            <a:off x="152400" y="152400"/>
            <a:ext cx="8693830" cy="48386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85"/>
          <p:cNvPicPr preferRelativeResize="0"/>
          <p:nvPr/>
        </p:nvPicPr>
        <p:blipFill>
          <a:blip r:embed="rId3">
            <a:alphaModFix/>
          </a:blip>
          <a:stretch>
            <a:fillRect/>
          </a:stretch>
        </p:blipFill>
        <p:spPr>
          <a:xfrm>
            <a:off x="152400" y="152400"/>
            <a:ext cx="8833204" cy="48387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86"/>
          <p:cNvPicPr preferRelativeResize="0"/>
          <p:nvPr/>
        </p:nvPicPr>
        <p:blipFill>
          <a:blip r:embed="rId3">
            <a:alphaModFix/>
          </a:blip>
          <a:stretch>
            <a:fillRect/>
          </a:stretch>
        </p:blipFill>
        <p:spPr>
          <a:xfrm>
            <a:off x="152400" y="152400"/>
            <a:ext cx="8636928"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87"/>
          <p:cNvPicPr preferRelativeResize="0"/>
          <p:nvPr/>
        </p:nvPicPr>
        <p:blipFill>
          <a:blip r:embed="rId3">
            <a:alphaModFix/>
          </a:blip>
          <a:stretch>
            <a:fillRect/>
          </a:stretch>
        </p:blipFill>
        <p:spPr>
          <a:xfrm>
            <a:off x="152400" y="152400"/>
            <a:ext cx="8839201" cy="44663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latin typeface="Helvetica Neue"/>
                <a:ea typeface="Helvetica Neue"/>
                <a:cs typeface="Helvetica Neue"/>
                <a:sym typeface="Helvetica Neue"/>
              </a:rPr>
              <a:t>Analyze your audience and purpose </a:t>
            </a:r>
            <a:endParaRPr sz="3020">
              <a:latin typeface="Helvetica Neue"/>
              <a:ea typeface="Helvetica Neue"/>
              <a:cs typeface="Helvetica Neue"/>
              <a:sym typeface="Helvetica Neue"/>
            </a:endParaRPr>
          </a:p>
        </p:txBody>
      </p:sp>
      <p:sp>
        <p:nvSpPr>
          <p:cNvPr id="285" name="Google Shape;28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Who are the people in my audience?</a:t>
            </a:r>
            <a:endParaRPr sz="2000">
              <a:solidFill>
                <a:schemeClr val="dk1"/>
              </a:solidFill>
              <a:latin typeface="Helvetica Neue"/>
              <a:ea typeface="Helvetica Neue"/>
              <a:cs typeface="Helvetica Neue"/>
              <a:sym typeface="Helvetica Neue"/>
            </a:endParaRPr>
          </a:p>
          <a:p>
            <a:pPr marL="457200" lvl="0" indent="0" algn="l" rtl="0">
              <a:spcBef>
                <a:spcPts val="1200"/>
              </a:spcBef>
              <a:spcAft>
                <a:spcPts val="0"/>
              </a:spcAft>
              <a:buNone/>
            </a:pPr>
            <a:endParaRPr sz="2000">
              <a:solidFill>
                <a:schemeClr val="dk1"/>
              </a:solidFill>
              <a:latin typeface="Helvetica Neue"/>
              <a:ea typeface="Helvetica Neue"/>
              <a:cs typeface="Helvetica Neue"/>
              <a:sym typeface="Helvetica Neue"/>
            </a:endParaRPr>
          </a:p>
          <a:p>
            <a:pPr marL="457200" lvl="0" indent="-355600" algn="l" rtl="0">
              <a:spcBef>
                <a:spcPts val="12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How much do they know about my topic?</a:t>
            </a:r>
            <a:endParaRPr sz="2000">
              <a:solidFill>
                <a:schemeClr val="dk1"/>
              </a:solidFill>
              <a:latin typeface="Helvetica Neue"/>
              <a:ea typeface="Helvetica Neue"/>
              <a:cs typeface="Helvetica Neue"/>
              <a:sym typeface="Helvetica Neue"/>
            </a:endParaRPr>
          </a:p>
          <a:p>
            <a:pPr marL="457200" lvl="0" indent="0" algn="l" rtl="0">
              <a:spcBef>
                <a:spcPts val="1200"/>
              </a:spcBef>
              <a:spcAft>
                <a:spcPts val="0"/>
              </a:spcAft>
              <a:buNone/>
            </a:pPr>
            <a:endParaRPr sz="2000">
              <a:solidFill>
                <a:schemeClr val="dk1"/>
              </a:solidFill>
              <a:latin typeface="Helvetica Neue"/>
              <a:ea typeface="Helvetica Neue"/>
              <a:cs typeface="Helvetica Neue"/>
              <a:sym typeface="Helvetica Neue"/>
            </a:endParaRPr>
          </a:p>
          <a:p>
            <a:pPr marL="457200" lvl="0" indent="-355600" algn="l" rtl="0">
              <a:spcBef>
                <a:spcPts val="1200"/>
              </a:spcBef>
              <a:spcAft>
                <a:spcPts val="0"/>
              </a:spcAft>
              <a:buClr>
                <a:schemeClr val="dk1"/>
              </a:buClr>
              <a:buSzPts val="2000"/>
              <a:buChar char="❏"/>
            </a:pPr>
            <a:r>
              <a:rPr lang="en" sz="2000">
                <a:solidFill>
                  <a:schemeClr val="dk1"/>
                </a:solidFill>
                <a:latin typeface="Helvetica Neue"/>
                <a:ea typeface="Helvetica Neue"/>
                <a:cs typeface="Helvetica Neue"/>
                <a:sym typeface="Helvetica Neue"/>
              </a:rPr>
              <a:t>What do </a:t>
            </a:r>
            <a:r>
              <a:rPr lang="en" sz="2000" b="1">
                <a:solidFill>
                  <a:schemeClr val="dk1"/>
                </a:solidFill>
                <a:latin typeface="Helvetica Neue"/>
                <a:ea typeface="Helvetica Neue"/>
                <a:cs typeface="Helvetica Neue"/>
                <a:sym typeface="Helvetica Neue"/>
              </a:rPr>
              <a:t>they</a:t>
            </a:r>
            <a:r>
              <a:rPr lang="en" sz="2000">
                <a:solidFill>
                  <a:schemeClr val="dk1"/>
                </a:solidFill>
                <a:latin typeface="Helvetica Neue"/>
                <a:ea typeface="Helvetica Neue"/>
                <a:cs typeface="Helvetica Neue"/>
                <a:sym typeface="Helvetica Neue"/>
              </a:rPr>
              <a:t> want to accomplish in listening to my presentation?</a:t>
            </a:r>
            <a:endParaRPr sz="2000">
              <a:solidFill>
                <a:schemeClr val="dk1"/>
              </a:solidFill>
              <a:latin typeface="Helvetica Neue"/>
              <a:ea typeface="Helvetica Neue"/>
              <a:cs typeface="Helvetica Neue"/>
              <a:sym typeface="Helvetica Neue"/>
            </a:endParaRPr>
          </a:p>
          <a:p>
            <a:pPr marL="457200" lvl="0" indent="0" algn="l" rtl="0">
              <a:spcBef>
                <a:spcPts val="1200"/>
              </a:spcBef>
              <a:spcAft>
                <a:spcPts val="0"/>
              </a:spcAft>
              <a:buNone/>
            </a:pPr>
            <a:endParaRPr sz="2000">
              <a:solidFill>
                <a:schemeClr val="dk1"/>
              </a:solidFill>
              <a:latin typeface="Helvetica Neue"/>
              <a:ea typeface="Helvetica Neue"/>
              <a:cs typeface="Helvetica Neue"/>
              <a:sym typeface="Helvetica Neue"/>
            </a:endParaRPr>
          </a:p>
          <a:p>
            <a:pPr marL="457200" lvl="0" indent="-355600" algn="l" rtl="0">
              <a:spcBef>
                <a:spcPts val="12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Am I attempting to inform, educate, or persuade? </a:t>
            </a:r>
            <a:endParaRPr sz="2000">
              <a:solidFill>
                <a:schemeClr val="dk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88"/>
          <p:cNvPicPr preferRelativeResize="0"/>
          <p:nvPr/>
        </p:nvPicPr>
        <p:blipFill>
          <a:blip r:embed="rId3">
            <a:alphaModFix/>
          </a:blip>
          <a:stretch>
            <a:fillRect/>
          </a:stretch>
        </p:blipFill>
        <p:spPr>
          <a:xfrm>
            <a:off x="152400" y="152400"/>
            <a:ext cx="8839200" cy="481855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89"/>
          <p:cNvPicPr preferRelativeResize="0"/>
          <p:nvPr/>
        </p:nvPicPr>
        <p:blipFill>
          <a:blip r:embed="rId3">
            <a:alphaModFix/>
          </a:blip>
          <a:stretch>
            <a:fillRect/>
          </a:stretch>
        </p:blipFill>
        <p:spPr>
          <a:xfrm>
            <a:off x="152400" y="152400"/>
            <a:ext cx="8598773"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90"/>
          <p:cNvPicPr preferRelativeResize="0"/>
          <p:nvPr/>
        </p:nvPicPr>
        <p:blipFill>
          <a:blip r:embed="rId3">
            <a:alphaModFix/>
          </a:blip>
          <a:stretch>
            <a:fillRect/>
          </a:stretch>
        </p:blipFill>
        <p:spPr>
          <a:xfrm>
            <a:off x="152400" y="152400"/>
            <a:ext cx="8839202" cy="473606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91"/>
          <p:cNvPicPr preferRelativeResize="0"/>
          <p:nvPr/>
        </p:nvPicPr>
        <p:blipFill>
          <a:blip r:embed="rId3">
            <a:alphaModFix/>
          </a:blip>
          <a:stretch>
            <a:fillRect/>
          </a:stretch>
        </p:blipFill>
        <p:spPr>
          <a:xfrm>
            <a:off x="152400" y="152400"/>
            <a:ext cx="7277801" cy="4838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92"/>
          <p:cNvPicPr preferRelativeResize="0"/>
          <p:nvPr/>
        </p:nvPicPr>
        <p:blipFill>
          <a:blip r:embed="rId3">
            <a:alphaModFix/>
          </a:blip>
          <a:stretch>
            <a:fillRect/>
          </a:stretch>
        </p:blipFill>
        <p:spPr>
          <a:xfrm>
            <a:off x="152400" y="152400"/>
            <a:ext cx="8736258"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93"/>
          <p:cNvPicPr preferRelativeResize="0"/>
          <p:nvPr/>
        </p:nvPicPr>
        <p:blipFill>
          <a:blip r:embed="rId3">
            <a:alphaModFix/>
          </a:blip>
          <a:stretch>
            <a:fillRect/>
          </a:stretch>
        </p:blipFill>
        <p:spPr>
          <a:xfrm>
            <a:off x="152400" y="152400"/>
            <a:ext cx="8595457" cy="4838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94"/>
          <p:cNvPicPr preferRelativeResize="0"/>
          <p:nvPr/>
        </p:nvPicPr>
        <p:blipFill>
          <a:blip r:embed="rId3">
            <a:alphaModFix/>
          </a:blip>
          <a:stretch>
            <a:fillRect/>
          </a:stretch>
        </p:blipFill>
        <p:spPr>
          <a:xfrm>
            <a:off x="152400" y="152400"/>
            <a:ext cx="8711696" cy="48387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95"/>
          <p:cNvPicPr preferRelativeResize="0"/>
          <p:nvPr/>
        </p:nvPicPr>
        <p:blipFill>
          <a:blip r:embed="rId3">
            <a:alphaModFix/>
          </a:blip>
          <a:stretch>
            <a:fillRect/>
          </a:stretch>
        </p:blipFill>
        <p:spPr>
          <a:xfrm>
            <a:off x="152400" y="152400"/>
            <a:ext cx="8673141"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96"/>
          <p:cNvPicPr preferRelativeResize="0"/>
          <p:nvPr/>
        </p:nvPicPr>
        <p:blipFill rotWithShape="1">
          <a:blip r:embed="rId3">
            <a:alphaModFix/>
          </a:blip>
          <a:srcRect/>
          <a:stretch/>
        </p:blipFill>
        <p:spPr>
          <a:xfrm>
            <a:off x="382591" y="1549410"/>
            <a:ext cx="2066925" cy="1927225"/>
          </a:xfrm>
          <a:prstGeom prst="rect">
            <a:avLst/>
          </a:prstGeom>
          <a:noFill/>
          <a:ln>
            <a:noFill/>
          </a:ln>
        </p:spPr>
      </p:pic>
      <p:pic>
        <p:nvPicPr>
          <p:cNvPr id="533" name="Google Shape;533;p96"/>
          <p:cNvPicPr preferRelativeResize="0"/>
          <p:nvPr/>
        </p:nvPicPr>
        <p:blipFill rotWithShape="1">
          <a:blip r:embed="rId4">
            <a:alphaModFix/>
          </a:blip>
          <a:srcRect/>
          <a:stretch/>
        </p:blipFill>
        <p:spPr>
          <a:xfrm>
            <a:off x="6831013" y="2559068"/>
            <a:ext cx="1924050" cy="2232025"/>
          </a:xfrm>
          <a:prstGeom prst="rect">
            <a:avLst/>
          </a:prstGeom>
          <a:noFill/>
          <a:ln>
            <a:noFill/>
          </a:ln>
        </p:spPr>
      </p:pic>
      <p:sp>
        <p:nvSpPr>
          <p:cNvPr id="534" name="Google Shape;534;p96"/>
          <p:cNvSpPr txBox="1"/>
          <p:nvPr/>
        </p:nvSpPr>
        <p:spPr>
          <a:xfrm>
            <a:off x="349250" y="3517892"/>
            <a:ext cx="2273300" cy="533400"/>
          </a:xfrm>
          <a:prstGeom prst="rect">
            <a:avLst/>
          </a:prstGeom>
          <a:noFill/>
          <a:ln>
            <a:noFill/>
          </a:ln>
        </p:spPr>
        <p:txBody>
          <a:bodyPr spcFirstLastPara="1" wrap="square" lIns="91400" tIns="91400" rIns="91400" bIns="91400" anchor="t" anchorCtr="0">
            <a:noAutofit/>
          </a:bodyPr>
          <a:lstStyle/>
          <a:p>
            <a:pPr marL="0" marR="0" lvl="0" indent="0" algn="ctr" rtl="0">
              <a:spcBef>
                <a:spcPts val="0"/>
              </a:spcBef>
              <a:spcAft>
                <a:spcPts val="0"/>
              </a:spcAft>
              <a:buNone/>
            </a:pPr>
            <a:r>
              <a:rPr lang="en" sz="1800" b="1">
                <a:solidFill>
                  <a:srgbClr val="000000"/>
                </a:solidFill>
                <a:latin typeface="Arial"/>
                <a:ea typeface="Arial"/>
                <a:cs typeface="Arial"/>
                <a:sym typeface="Arial"/>
              </a:rPr>
              <a:t>Volkswagen Jetta TDI Clean Diesel Engine [18]</a:t>
            </a:r>
            <a:endParaRPr sz="1100"/>
          </a:p>
        </p:txBody>
      </p:sp>
      <p:sp>
        <p:nvSpPr>
          <p:cNvPr id="535" name="Google Shape;535;p96"/>
          <p:cNvSpPr txBox="1"/>
          <p:nvPr/>
        </p:nvSpPr>
        <p:spPr>
          <a:xfrm>
            <a:off x="6380186" y="1563689"/>
            <a:ext cx="2719387" cy="534987"/>
          </a:xfrm>
          <a:prstGeom prst="rect">
            <a:avLst/>
          </a:prstGeom>
          <a:noFill/>
          <a:ln>
            <a:noFill/>
          </a:ln>
        </p:spPr>
        <p:txBody>
          <a:bodyPr spcFirstLastPara="1" wrap="square" lIns="91400" tIns="91400" rIns="91400" bIns="91400" anchor="t" anchorCtr="0">
            <a:noAutofit/>
          </a:bodyPr>
          <a:lstStyle/>
          <a:p>
            <a:pPr marL="0" marR="0" lvl="0" indent="0" algn="ctr" rtl="0">
              <a:spcBef>
                <a:spcPts val="0"/>
              </a:spcBef>
              <a:spcAft>
                <a:spcPts val="0"/>
              </a:spcAft>
              <a:buNone/>
            </a:pPr>
            <a:r>
              <a:rPr lang="en" sz="1800" b="1">
                <a:solidFill>
                  <a:srgbClr val="000000"/>
                </a:solidFill>
                <a:latin typeface="Arial"/>
                <a:ea typeface="Arial"/>
                <a:cs typeface="Arial"/>
                <a:sym typeface="Arial"/>
              </a:rPr>
              <a:t>Volkswagen Jetta 1.8T Sport TSI Gasoline Engine [19]</a:t>
            </a:r>
            <a:endParaRPr sz="1100"/>
          </a:p>
        </p:txBody>
      </p:sp>
      <p:sp>
        <p:nvSpPr>
          <p:cNvPr id="536" name="Google Shape;536;p96"/>
          <p:cNvSpPr txBox="1"/>
          <p:nvPr/>
        </p:nvSpPr>
        <p:spPr>
          <a:xfrm>
            <a:off x="2470174" y="1535123"/>
            <a:ext cx="3168627" cy="1317625"/>
          </a:xfrm>
          <a:prstGeom prst="rect">
            <a:avLst/>
          </a:prstGeom>
          <a:noFill/>
          <a:ln>
            <a:noFill/>
          </a:ln>
        </p:spPr>
        <p:txBody>
          <a:bodyPr spcFirstLastPara="1" wrap="square" lIns="91400" tIns="91400" rIns="91400" bIns="91400" anchor="t" anchorCtr="0">
            <a:noAutofit/>
          </a:bodyPr>
          <a:lstStyle/>
          <a:p>
            <a:pPr marL="0" marR="0" lvl="0" indent="0" algn="l" rtl="0">
              <a:spcBef>
                <a:spcPts val="0"/>
              </a:spcBef>
              <a:spcAft>
                <a:spcPts val="0"/>
              </a:spcAft>
              <a:buNone/>
            </a:pPr>
            <a:r>
              <a:rPr lang="en" sz="1600">
                <a:solidFill>
                  <a:srgbClr val="000000"/>
                </a:solidFill>
                <a:latin typeface="Arial"/>
                <a:ea typeface="Arial"/>
                <a:cs typeface="Arial"/>
                <a:sym typeface="Arial"/>
              </a:rPr>
              <a:t>2.0 L, 4-cylinder</a:t>
            </a:r>
            <a:endParaRPr sz="1100"/>
          </a:p>
          <a:p>
            <a:pPr marL="0" marR="0" lvl="0" indent="0" algn="l" rtl="0">
              <a:spcBef>
                <a:spcPts val="0"/>
              </a:spcBef>
              <a:spcAft>
                <a:spcPts val="0"/>
              </a:spcAft>
              <a:buNone/>
            </a:pPr>
            <a:r>
              <a:rPr lang="en" sz="1600">
                <a:solidFill>
                  <a:srgbClr val="000000"/>
                </a:solidFill>
                <a:latin typeface="Arial"/>
                <a:ea typeface="Arial"/>
                <a:cs typeface="Arial"/>
                <a:sym typeface="Arial"/>
              </a:rPr>
              <a:t>150 hp @ 3500-4000 rpm</a:t>
            </a:r>
            <a:endParaRPr sz="1100"/>
          </a:p>
          <a:p>
            <a:pPr marL="0" marR="0" lvl="0" indent="0" algn="l" rtl="0">
              <a:spcBef>
                <a:spcPts val="0"/>
              </a:spcBef>
              <a:spcAft>
                <a:spcPts val="0"/>
              </a:spcAft>
              <a:buNone/>
            </a:pPr>
            <a:r>
              <a:rPr lang="en" sz="1600">
                <a:solidFill>
                  <a:srgbClr val="000000"/>
                </a:solidFill>
                <a:latin typeface="Arial"/>
                <a:ea typeface="Arial"/>
                <a:cs typeface="Arial"/>
                <a:sym typeface="Arial"/>
              </a:rPr>
              <a:t>236 lb-ft @ 1750-3000 rpm</a:t>
            </a:r>
            <a:endParaRPr sz="1100"/>
          </a:p>
          <a:p>
            <a:pPr marL="0" marR="0" lvl="0" indent="0" algn="l" rtl="0">
              <a:spcBef>
                <a:spcPts val="0"/>
              </a:spcBef>
              <a:spcAft>
                <a:spcPts val="0"/>
              </a:spcAft>
              <a:buNone/>
            </a:pPr>
            <a:r>
              <a:rPr lang="en" sz="1600">
                <a:solidFill>
                  <a:srgbClr val="000000"/>
                </a:solidFill>
                <a:latin typeface="Arial"/>
                <a:ea typeface="Arial"/>
                <a:cs typeface="Arial"/>
                <a:sym typeface="Arial"/>
              </a:rPr>
              <a:t>Compression Ratio - 16.2:1</a:t>
            </a:r>
            <a:endParaRPr sz="1100"/>
          </a:p>
          <a:p>
            <a:pPr marL="0" marR="0" lvl="0" indent="0" algn="l" rtl="0">
              <a:spcBef>
                <a:spcPts val="0"/>
              </a:spcBef>
              <a:spcAft>
                <a:spcPts val="0"/>
              </a:spcAft>
              <a:buNone/>
            </a:pPr>
            <a:r>
              <a:rPr lang="en" sz="1600">
                <a:solidFill>
                  <a:srgbClr val="000000"/>
                </a:solidFill>
                <a:latin typeface="Arial"/>
                <a:ea typeface="Arial"/>
                <a:cs typeface="Arial"/>
                <a:sym typeface="Arial"/>
              </a:rPr>
              <a:t>EPA MPG Rating- City: 31, Hwy: 46</a:t>
            </a:r>
            <a:endParaRPr sz="1100"/>
          </a:p>
          <a:p>
            <a:pPr marL="0" marR="0" lvl="0" indent="0" algn="l" rtl="0">
              <a:spcBef>
                <a:spcPts val="0"/>
              </a:spcBef>
              <a:spcAft>
                <a:spcPts val="0"/>
              </a:spcAft>
              <a:buNone/>
            </a:pPr>
            <a:endParaRPr sz="1600">
              <a:solidFill>
                <a:srgbClr val="000000"/>
              </a:solidFill>
              <a:latin typeface="Arial"/>
              <a:ea typeface="Arial"/>
              <a:cs typeface="Arial"/>
              <a:sym typeface="Arial"/>
            </a:endParaRPr>
          </a:p>
        </p:txBody>
      </p:sp>
      <p:sp>
        <p:nvSpPr>
          <p:cNvPr id="537" name="Google Shape;537;p96"/>
          <p:cNvSpPr txBox="1"/>
          <p:nvPr/>
        </p:nvSpPr>
        <p:spPr>
          <a:xfrm>
            <a:off x="3284538" y="3487739"/>
            <a:ext cx="3509962" cy="1316037"/>
          </a:xfrm>
          <a:prstGeom prst="rect">
            <a:avLst/>
          </a:prstGeom>
          <a:noFill/>
          <a:ln>
            <a:noFill/>
          </a:ln>
        </p:spPr>
        <p:txBody>
          <a:bodyPr spcFirstLastPara="1" wrap="square" lIns="91400" tIns="91400" rIns="91400" bIns="91400" anchor="t" anchorCtr="0">
            <a:noAutofit/>
          </a:bodyPr>
          <a:lstStyle/>
          <a:p>
            <a:pPr marL="0" marR="0" lvl="0" indent="0" algn="r" rtl="0">
              <a:spcBef>
                <a:spcPts val="0"/>
              </a:spcBef>
              <a:spcAft>
                <a:spcPts val="0"/>
              </a:spcAft>
              <a:buNone/>
            </a:pPr>
            <a:r>
              <a:rPr lang="en" sz="1600">
                <a:solidFill>
                  <a:srgbClr val="000000"/>
                </a:solidFill>
                <a:latin typeface="Arial"/>
                <a:ea typeface="Arial"/>
                <a:cs typeface="Arial"/>
                <a:sym typeface="Arial"/>
              </a:rPr>
              <a:t>1.8 L, 4-cylinder</a:t>
            </a:r>
            <a:endParaRPr sz="1100"/>
          </a:p>
          <a:p>
            <a:pPr marL="0" marR="0" lvl="0" indent="0" algn="r" rtl="0">
              <a:spcBef>
                <a:spcPts val="0"/>
              </a:spcBef>
              <a:spcAft>
                <a:spcPts val="0"/>
              </a:spcAft>
              <a:buNone/>
            </a:pPr>
            <a:r>
              <a:rPr lang="en" sz="1600">
                <a:solidFill>
                  <a:srgbClr val="000000"/>
                </a:solidFill>
                <a:latin typeface="Arial"/>
                <a:ea typeface="Arial"/>
                <a:cs typeface="Arial"/>
                <a:sym typeface="Arial"/>
              </a:rPr>
              <a:t>170 hp @ 6200 rpm</a:t>
            </a:r>
            <a:endParaRPr sz="1100"/>
          </a:p>
          <a:p>
            <a:pPr marL="0" marR="0" lvl="0" indent="0" algn="r" rtl="0">
              <a:spcBef>
                <a:spcPts val="0"/>
              </a:spcBef>
              <a:spcAft>
                <a:spcPts val="0"/>
              </a:spcAft>
              <a:buNone/>
            </a:pPr>
            <a:r>
              <a:rPr lang="en" sz="1600">
                <a:solidFill>
                  <a:srgbClr val="000000"/>
                </a:solidFill>
                <a:latin typeface="Arial"/>
                <a:ea typeface="Arial"/>
                <a:cs typeface="Arial"/>
                <a:sym typeface="Arial"/>
              </a:rPr>
              <a:t>184 lb-ft @ 1500-4750 rpm</a:t>
            </a:r>
            <a:endParaRPr sz="1100"/>
          </a:p>
          <a:p>
            <a:pPr marL="0" marR="0" lvl="0" indent="0" algn="r" rtl="0">
              <a:spcBef>
                <a:spcPts val="0"/>
              </a:spcBef>
              <a:spcAft>
                <a:spcPts val="0"/>
              </a:spcAft>
              <a:buNone/>
            </a:pPr>
            <a:r>
              <a:rPr lang="en" sz="1600">
                <a:solidFill>
                  <a:srgbClr val="000000"/>
                </a:solidFill>
                <a:latin typeface="Arial"/>
                <a:ea typeface="Arial"/>
                <a:cs typeface="Arial"/>
                <a:sym typeface="Arial"/>
              </a:rPr>
              <a:t>Compression Ratio - 9.6:1</a:t>
            </a:r>
            <a:endParaRPr sz="1100"/>
          </a:p>
          <a:p>
            <a:pPr marL="0" marR="0" lvl="0" indent="0" algn="r" rtl="0">
              <a:spcBef>
                <a:spcPts val="0"/>
              </a:spcBef>
              <a:spcAft>
                <a:spcPts val="0"/>
              </a:spcAft>
              <a:buNone/>
            </a:pPr>
            <a:r>
              <a:rPr lang="en" sz="1600">
                <a:solidFill>
                  <a:srgbClr val="000000"/>
                </a:solidFill>
                <a:latin typeface="Arial"/>
                <a:ea typeface="Arial"/>
                <a:cs typeface="Arial"/>
                <a:sym typeface="Arial"/>
              </a:rPr>
              <a:t>EPA MPG Rating- City: 25, Hwy: 37</a:t>
            </a:r>
            <a:endParaRPr sz="1100"/>
          </a:p>
        </p:txBody>
      </p:sp>
      <p:sp>
        <p:nvSpPr>
          <p:cNvPr id="538" name="Google Shape;538;p96"/>
          <p:cNvSpPr/>
          <p:nvPr/>
        </p:nvSpPr>
        <p:spPr>
          <a:xfrm>
            <a:off x="7918877" y="4897280"/>
            <a:ext cx="1200089" cy="22309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Arial"/>
                <a:ea typeface="Arial"/>
                <a:cs typeface="Arial"/>
                <a:sym typeface="Arial"/>
              </a:rPr>
              <a:t>ME 495 team slide</a:t>
            </a:r>
            <a:endParaRPr sz="1800">
              <a:solidFill>
                <a:srgbClr val="000000"/>
              </a:solidFill>
              <a:latin typeface="Arial"/>
              <a:ea typeface="Arial"/>
              <a:cs typeface="Arial"/>
              <a:sym typeface="Arial"/>
            </a:endParaRPr>
          </a:p>
        </p:txBody>
      </p:sp>
      <p:sp>
        <p:nvSpPr>
          <p:cNvPr id="539" name="Google Shape;539;p96"/>
          <p:cNvSpPr txBox="1"/>
          <p:nvPr/>
        </p:nvSpPr>
        <p:spPr>
          <a:xfrm>
            <a:off x="304800" y="133362"/>
            <a:ext cx="7239000" cy="953987"/>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en" sz="2800" b="1">
                <a:solidFill>
                  <a:schemeClr val="dk1"/>
                </a:solidFill>
                <a:latin typeface="Arial"/>
                <a:ea typeface="Arial"/>
                <a:cs typeface="Arial"/>
                <a:sym typeface="Arial"/>
              </a:rPr>
              <a:t>Diesel Engines Outperform Gasoline Engines in Several Key Areas</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97"/>
          <p:cNvPicPr preferRelativeResize="0"/>
          <p:nvPr/>
        </p:nvPicPr>
        <p:blipFill rotWithShape="1">
          <a:blip r:embed="rId3">
            <a:alphaModFix/>
          </a:blip>
          <a:srcRect/>
          <a:stretch/>
        </p:blipFill>
        <p:spPr>
          <a:xfrm>
            <a:off x="1676402" y="3156154"/>
            <a:ext cx="1972709" cy="1839377"/>
          </a:xfrm>
          <a:prstGeom prst="rect">
            <a:avLst/>
          </a:prstGeom>
          <a:noFill/>
          <a:ln>
            <a:noFill/>
          </a:ln>
        </p:spPr>
      </p:pic>
      <p:pic>
        <p:nvPicPr>
          <p:cNvPr id="546" name="Google Shape;546;p97"/>
          <p:cNvPicPr preferRelativeResize="0"/>
          <p:nvPr/>
        </p:nvPicPr>
        <p:blipFill rotWithShape="1">
          <a:blip r:embed="rId4">
            <a:alphaModFix/>
          </a:blip>
          <a:srcRect/>
          <a:stretch/>
        </p:blipFill>
        <p:spPr>
          <a:xfrm>
            <a:off x="5291476" y="3062885"/>
            <a:ext cx="1793534" cy="2080617"/>
          </a:xfrm>
          <a:prstGeom prst="rect">
            <a:avLst/>
          </a:prstGeom>
          <a:noFill/>
          <a:ln>
            <a:noFill/>
          </a:ln>
        </p:spPr>
      </p:pic>
      <p:sp>
        <p:nvSpPr>
          <p:cNvPr id="547" name="Google Shape;547;p97"/>
          <p:cNvSpPr/>
          <p:nvPr/>
        </p:nvSpPr>
        <p:spPr>
          <a:xfrm>
            <a:off x="5291476" y="1308583"/>
            <a:ext cx="3011866" cy="1754303"/>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Volkswagen Jetta TSI</a:t>
            </a:r>
            <a:endParaRPr sz="1100"/>
          </a:p>
          <a:p>
            <a:pPr marL="0" marR="0" lvl="0" indent="0" algn="l" rtl="0">
              <a:spcBef>
                <a:spcPts val="0"/>
              </a:spcBef>
              <a:spcAft>
                <a:spcPts val="0"/>
              </a:spcAft>
              <a:buNone/>
            </a:pPr>
            <a:r>
              <a:rPr lang="en" sz="1800">
                <a:solidFill>
                  <a:schemeClr val="dk1"/>
                </a:solidFill>
                <a:latin typeface="Arial"/>
                <a:ea typeface="Arial"/>
                <a:cs typeface="Arial"/>
                <a:sym typeface="Arial"/>
              </a:rPr>
              <a:t>1.8 L, 4-cylinder (gasoline)</a:t>
            </a:r>
            <a:endParaRPr sz="1100"/>
          </a:p>
          <a:p>
            <a:pPr marL="0" marR="0" lvl="0" indent="0" algn="l" rtl="0">
              <a:spcBef>
                <a:spcPts val="0"/>
              </a:spcBef>
              <a:spcAft>
                <a:spcPts val="0"/>
              </a:spcAft>
              <a:buNone/>
            </a:pPr>
            <a:r>
              <a:rPr lang="en" sz="1800">
                <a:solidFill>
                  <a:schemeClr val="dk1"/>
                </a:solidFill>
                <a:latin typeface="Arial"/>
                <a:ea typeface="Arial"/>
                <a:cs typeface="Arial"/>
                <a:sym typeface="Arial"/>
              </a:rPr>
              <a:t>170 @ 6200 rpm</a:t>
            </a:r>
            <a:endParaRPr sz="1100"/>
          </a:p>
          <a:p>
            <a:pPr marL="0" marR="0" lvl="0" indent="0" algn="l" rtl="0">
              <a:spcBef>
                <a:spcPts val="0"/>
              </a:spcBef>
              <a:spcAft>
                <a:spcPts val="0"/>
              </a:spcAft>
              <a:buNone/>
            </a:pPr>
            <a:r>
              <a:rPr lang="en" sz="1800">
                <a:solidFill>
                  <a:schemeClr val="dk1"/>
                </a:solidFill>
                <a:latin typeface="Arial"/>
                <a:ea typeface="Arial"/>
                <a:cs typeface="Arial"/>
                <a:sym typeface="Arial"/>
              </a:rPr>
              <a:t>184 lb-ft @ 1500-4750 rpm</a:t>
            </a:r>
            <a:endParaRPr sz="1100"/>
          </a:p>
          <a:p>
            <a:pPr marL="0" marR="0" lvl="0" indent="0" algn="l" rtl="0">
              <a:spcBef>
                <a:spcPts val="0"/>
              </a:spcBef>
              <a:spcAft>
                <a:spcPts val="0"/>
              </a:spcAft>
              <a:buNone/>
            </a:pPr>
            <a:r>
              <a:rPr lang="en" sz="1800">
                <a:solidFill>
                  <a:schemeClr val="dk1"/>
                </a:solidFill>
                <a:latin typeface="Arial"/>
                <a:ea typeface="Arial"/>
                <a:cs typeface="Arial"/>
                <a:sym typeface="Arial"/>
              </a:rPr>
              <a:t>9.6:1</a:t>
            </a:r>
            <a:endParaRPr sz="1100"/>
          </a:p>
          <a:p>
            <a:pPr marL="0" marR="0" lvl="0" indent="0" algn="l" rtl="0">
              <a:spcBef>
                <a:spcPts val="0"/>
              </a:spcBef>
              <a:spcAft>
                <a:spcPts val="0"/>
              </a:spcAft>
              <a:buNone/>
            </a:pPr>
            <a:r>
              <a:rPr lang="en" sz="1800">
                <a:solidFill>
                  <a:schemeClr val="dk1"/>
                </a:solidFill>
                <a:latin typeface="Arial"/>
                <a:ea typeface="Arial"/>
                <a:cs typeface="Arial"/>
                <a:sym typeface="Arial"/>
              </a:rPr>
              <a:t>City: 25, Hwy: 37</a:t>
            </a:r>
            <a:endParaRPr sz="1100"/>
          </a:p>
        </p:txBody>
      </p:sp>
      <p:sp>
        <p:nvSpPr>
          <p:cNvPr id="548" name="Google Shape;548;p97"/>
          <p:cNvSpPr/>
          <p:nvPr/>
        </p:nvSpPr>
        <p:spPr>
          <a:xfrm>
            <a:off x="700549" y="1308583"/>
            <a:ext cx="2957051" cy="1754303"/>
          </a:xfrm>
          <a:prstGeom prst="rect">
            <a:avLst/>
          </a:prstGeom>
          <a:noFill/>
          <a:ln>
            <a:noFill/>
          </a:ln>
        </p:spPr>
        <p:txBody>
          <a:bodyPr spcFirstLastPara="1" wrap="square" lIns="91400" tIns="45700" rIns="91400" bIns="45700" anchor="t" anchorCtr="0">
            <a:noAutofit/>
          </a:bodyPr>
          <a:lstStyle/>
          <a:p>
            <a:pPr marL="0" marR="0" lvl="0" indent="0" algn="r" rtl="0">
              <a:spcBef>
                <a:spcPts val="0"/>
              </a:spcBef>
              <a:spcAft>
                <a:spcPts val="0"/>
              </a:spcAft>
              <a:buNone/>
            </a:pPr>
            <a:r>
              <a:rPr lang="en" sz="1800" b="1">
                <a:solidFill>
                  <a:schemeClr val="dk1"/>
                </a:solidFill>
                <a:latin typeface="Arial"/>
                <a:ea typeface="Arial"/>
                <a:cs typeface="Arial"/>
                <a:sym typeface="Arial"/>
              </a:rPr>
              <a:t>Volkswagen Jetta TDI</a:t>
            </a:r>
            <a:endParaRPr sz="1100"/>
          </a:p>
          <a:p>
            <a:pPr marL="0" marR="0" lvl="0" indent="0" algn="r" rtl="0">
              <a:spcBef>
                <a:spcPts val="0"/>
              </a:spcBef>
              <a:spcAft>
                <a:spcPts val="0"/>
              </a:spcAft>
              <a:buNone/>
            </a:pPr>
            <a:r>
              <a:rPr lang="en" sz="1800">
                <a:solidFill>
                  <a:schemeClr val="dk1"/>
                </a:solidFill>
                <a:latin typeface="Arial"/>
                <a:ea typeface="Arial"/>
                <a:cs typeface="Arial"/>
                <a:sym typeface="Arial"/>
              </a:rPr>
              <a:t>2.0 L, 4-cylinder (diesel)</a:t>
            </a:r>
            <a:endParaRPr sz="1100"/>
          </a:p>
          <a:p>
            <a:pPr marL="0" marR="0" lvl="0" indent="0" algn="r" rtl="0">
              <a:spcBef>
                <a:spcPts val="0"/>
              </a:spcBef>
              <a:spcAft>
                <a:spcPts val="0"/>
              </a:spcAft>
              <a:buNone/>
            </a:pPr>
            <a:r>
              <a:rPr lang="en" sz="1800">
                <a:solidFill>
                  <a:schemeClr val="dk1"/>
                </a:solidFill>
                <a:latin typeface="Arial"/>
                <a:ea typeface="Arial"/>
                <a:cs typeface="Arial"/>
                <a:sym typeface="Arial"/>
              </a:rPr>
              <a:t>150 @ 3500-4000 rpm</a:t>
            </a:r>
            <a:endParaRPr sz="1100"/>
          </a:p>
          <a:p>
            <a:pPr marL="0" marR="0" lvl="0" indent="0" algn="r" rtl="0">
              <a:spcBef>
                <a:spcPts val="0"/>
              </a:spcBef>
              <a:spcAft>
                <a:spcPts val="0"/>
              </a:spcAft>
              <a:buNone/>
            </a:pPr>
            <a:r>
              <a:rPr lang="en" sz="1800">
                <a:solidFill>
                  <a:schemeClr val="dk1"/>
                </a:solidFill>
                <a:latin typeface="Arial"/>
                <a:ea typeface="Arial"/>
                <a:cs typeface="Arial"/>
                <a:sym typeface="Arial"/>
              </a:rPr>
              <a:t>236 lb-ft @ 1750-3000 rpm</a:t>
            </a:r>
            <a:endParaRPr sz="1100"/>
          </a:p>
          <a:p>
            <a:pPr marL="0" marR="0" lvl="0" indent="0" algn="r" rtl="0">
              <a:spcBef>
                <a:spcPts val="0"/>
              </a:spcBef>
              <a:spcAft>
                <a:spcPts val="0"/>
              </a:spcAft>
              <a:buNone/>
            </a:pPr>
            <a:r>
              <a:rPr lang="en" sz="1800">
                <a:solidFill>
                  <a:schemeClr val="dk1"/>
                </a:solidFill>
                <a:latin typeface="Arial"/>
                <a:ea typeface="Arial"/>
                <a:cs typeface="Arial"/>
                <a:sym typeface="Arial"/>
              </a:rPr>
              <a:t>16.2:1</a:t>
            </a:r>
            <a:endParaRPr sz="1100"/>
          </a:p>
          <a:p>
            <a:pPr marL="0" marR="0" lvl="0" indent="0" algn="r" rtl="0">
              <a:spcBef>
                <a:spcPts val="0"/>
              </a:spcBef>
              <a:spcAft>
                <a:spcPts val="0"/>
              </a:spcAft>
              <a:buNone/>
            </a:pPr>
            <a:r>
              <a:rPr lang="en" sz="1800">
                <a:solidFill>
                  <a:schemeClr val="dk1"/>
                </a:solidFill>
                <a:latin typeface="Arial"/>
                <a:ea typeface="Arial"/>
                <a:cs typeface="Arial"/>
                <a:sym typeface="Arial"/>
              </a:rPr>
              <a:t>City: 31, Hwy: 46</a:t>
            </a:r>
            <a:endParaRPr sz="1100"/>
          </a:p>
        </p:txBody>
      </p:sp>
      <p:sp>
        <p:nvSpPr>
          <p:cNvPr id="549" name="Google Shape;549;p97"/>
          <p:cNvSpPr txBox="1"/>
          <p:nvPr/>
        </p:nvSpPr>
        <p:spPr>
          <a:xfrm>
            <a:off x="3657599" y="1553350"/>
            <a:ext cx="1445342" cy="1477304"/>
          </a:xfrm>
          <a:prstGeom prst="rect">
            <a:avLst/>
          </a:prstGeom>
          <a:noFill/>
          <a:ln>
            <a:noFill/>
          </a:ln>
        </p:spPr>
        <p:txBody>
          <a:bodyPr spcFirstLastPara="1" wrap="square" lIns="91400" tIns="45700" rIns="91400" bIns="45700"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engine</a:t>
            </a:r>
            <a:endParaRPr sz="1100"/>
          </a:p>
          <a:p>
            <a:pPr marL="0" marR="0" lvl="0" indent="0" algn="ctr" rtl="0">
              <a:spcBef>
                <a:spcPts val="0"/>
              </a:spcBef>
              <a:spcAft>
                <a:spcPts val="0"/>
              </a:spcAft>
              <a:buNone/>
            </a:pPr>
            <a:r>
              <a:rPr lang="en" sz="1800">
                <a:solidFill>
                  <a:schemeClr val="dk1"/>
                </a:solidFill>
                <a:latin typeface="Arial"/>
                <a:ea typeface="Arial"/>
                <a:cs typeface="Arial"/>
                <a:sym typeface="Arial"/>
              </a:rPr>
              <a:t>horsepower</a:t>
            </a:r>
            <a:endParaRPr sz="1100"/>
          </a:p>
          <a:p>
            <a:pPr marL="0" marR="0" lvl="0" indent="0" algn="ctr" rtl="0">
              <a:spcBef>
                <a:spcPts val="0"/>
              </a:spcBef>
              <a:spcAft>
                <a:spcPts val="0"/>
              </a:spcAft>
              <a:buNone/>
            </a:pPr>
            <a:r>
              <a:rPr lang="en" sz="1800">
                <a:solidFill>
                  <a:schemeClr val="dk1"/>
                </a:solidFill>
                <a:latin typeface="Arial"/>
                <a:ea typeface="Arial"/>
                <a:cs typeface="Arial"/>
                <a:sym typeface="Arial"/>
              </a:rPr>
              <a:t>torque</a:t>
            </a:r>
            <a:endParaRPr sz="1100"/>
          </a:p>
          <a:p>
            <a:pPr marL="0" marR="0" lvl="0" indent="0" algn="ctr" rtl="0">
              <a:spcBef>
                <a:spcPts val="0"/>
              </a:spcBef>
              <a:spcAft>
                <a:spcPts val="0"/>
              </a:spcAft>
              <a:buNone/>
            </a:pPr>
            <a:r>
              <a:rPr lang="en" sz="1800">
                <a:solidFill>
                  <a:schemeClr val="dk1"/>
                </a:solidFill>
                <a:latin typeface="Arial"/>
                <a:ea typeface="Arial"/>
                <a:cs typeface="Arial"/>
                <a:sym typeface="Arial"/>
              </a:rPr>
              <a:t>comp.ratio</a:t>
            </a:r>
            <a:endParaRPr sz="1800">
              <a:solidFill>
                <a:schemeClr val="dk1"/>
              </a:solidFill>
              <a:latin typeface="Arial"/>
              <a:ea typeface="Arial"/>
              <a:cs typeface="Arial"/>
              <a:sym typeface="Arial"/>
            </a:endParaRPr>
          </a:p>
          <a:p>
            <a:pPr marL="0" marR="0" lvl="0" indent="0" algn="ctr" rtl="0">
              <a:spcBef>
                <a:spcPts val="0"/>
              </a:spcBef>
              <a:spcAft>
                <a:spcPts val="0"/>
              </a:spcAft>
              <a:buNone/>
            </a:pPr>
            <a:r>
              <a:rPr lang="en" sz="1800">
                <a:solidFill>
                  <a:schemeClr val="dk1"/>
                </a:solidFill>
                <a:latin typeface="Arial"/>
                <a:ea typeface="Arial"/>
                <a:cs typeface="Arial"/>
                <a:sym typeface="Arial"/>
              </a:rPr>
              <a:t>MPG</a:t>
            </a:r>
            <a:endParaRPr sz="1100"/>
          </a:p>
        </p:txBody>
      </p:sp>
      <p:sp>
        <p:nvSpPr>
          <p:cNvPr id="550" name="Google Shape;550;p97"/>
          <p:cNvSpPr txBox="1"/>
          <p:nvPr/>
        </p:nvSpPr>
        <p:spPr>
          <a:xfrm>
            <a:off x="304800" y="133362"/>
            <a:ext cx="7239000" cy="953987"/>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en" sz="2800" b="1">
                <a:solidFill>
                  <a:schemeClr val="dk1"/>
                </a:solidFill>
                <a:latin typeface="Arial"/>
                <a:ea typeface="Arial"/>
                <a:cs typeface="Arial"/>
                <a:sym typeface="Arial"/>
              </a:rPr>
              <a:t>Diesel Engines Outperform Gasoline Engines in Several Key Areas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3"/>
          <p:cNvSpPr txBox="1">
            <a:spLocks noGrp="1"/>
          </p:cNvSpPr>
          <p:nvPr>
            <p:ph type="title"/>
          </p:nvPr>
        </p:nvSpPr>
        <p:spPr>
          <a:xfrm>
            <a:off x="311700" y="1395650"/>
            <a:ext cx="8520600" cy="33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400" b="1">
                <a:solidFill>
                  <a:srgbClr val="42719B"/>
                </a:solidFill>
                <a:latin typeface="Helvetica Neue"/>
                <a:ea typeface="Helvetica Neue"/>
                <a:cs typeface="Helvetica Neue"/>
                <a:sym typeface="Helvetica Neue"/>
              </a:rPr>
              <a:t>YOU</a:t>
            </a:r>
            <a:r>
              <a:rPr lang="en" sz="4400">
                <a:latin typeface="Helvetica Neue"/>
                <a:ea typeface="Helvetica Neue"/>
                <a:cs typeface="Helvetica Neue"/>
                <a:sym typeface="Helvetica Neue"/>
              </a:rPr>
              <a:t> are the presentation; </a:t>
            </a:r>
            <a:endParaRPr sz="4400">
              <a:latin typeface="Helvetica Neue"/>
              <a:ea typeface="Helvetica Neue"/>
              <a:cs typeface="Helvetica Neue"/>
              <a:sym typeface="Helvetica Neue"/>
            </a:endParaRPr>
          </a:p>
          <a:p>
            <a:pPr marL="0" lvl="0" indent="0" algn="l" rtl="0">
              <a:spcBef>
                <a:spcPts val="0"/>
              </a:spcBef>
              <a:spcAft>
                <a:spcPts val="0"/>
              </a:spcAft>
              <a:buNone/>
            </a:pPr>
            <a:r>
              <a:rPr lang="en" sz="4400">
                <a:latin typeface="Helvetica Neue"/>
                <a:ea typeface="Helvetica Neue"/>
                <a:cs typeface="Helvetica Neue"/>
                <a:sym typeface="Helvetica Neue"/>
              </a:rPr>
              <a:t>the slide deck is your visual aid</a:t>
            </a:r>
            <a:endParaRPr sz="4400">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98"/>
          <p:cNvPicPr preferRelativeResize="0"/>
          <p:nvPr/>
        </p:nvPicPr>
        <p:blipFill rotWithShape="1">
          <a:blip r:embed="rId3">
            <a:alphaModFix/>
          </a:blip>
          <a:srcRect/>
          <a:stretch/>
        </p:blipFill>
        <p:spPr>
          <a:xfrm>
            <a:off x="966886" y="1998839"/>
            <a:ext cx="7210238" cy="1477875"/>
          </a:xfrm>
          <a:prstGeom prst="rect">
            <a:avLst/>
          </a:prstGeom>
          <a:noFill/>
          <a:ln>
            <a:noFill/>
          </a:ln>
        </p:spPr>
      </p:pic>
      <p:sp>
        <p:nvSpPr>
          <p:cNvPr id="556" name="Google Shape;556;p98"/>
          <p:cNvSpPr txBox="1">
            <a:spLocks noGrp="1"/>
          </p:cNvSpPr>
          <p:nvPr>
            <p:ph type="title"/>
          </p:nvPr>
        </p:nvSpPr>
        <p:spPr>
          <a:xfrm>
            <a:off x="457200" y="205978"/>
            <a:ext cx="8229600" cy="85725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Clr>
                <a:schemeClr val="dk1"/>
              </a:buClr>
              <a:buSzPts val="800"/>
              <a:buNone/>
            </a:pPr>
            <a:r>
              <a:rPr lang="en" sz="3000" b="1"/>
              <a:t>Calorimeter Calibration Equation</a:t>
            </a:r>
            <a:endParaRPr/>
          </a:p>
        </p:txBody>
      </p:sp>
      <p:sp>
        <p:nvSpPr>
          <p:cNvPr id="557" name="Google Shape;557;p98"/>
          <p:cNvSpPr txBox="1"/>
          <p:nvPr/>
        </p:nvSpPr>
        <p:spPr>
          <a:xfrm>
            <a:off x="4069500" y="3401576"/>
            <a:ext cx="4405200" cy="778200"/>
          </a:xfrm>
          <a:prstGeom prst="rect">
            <a:avLst/>
          </a:prstGeom>
          <a:noFill/>
          <a:ln>
            <a:noFill/>
          </a:ln>
        </p:spPr>
        <p:txBody>
          <a:bodyPr spcFirstLastPara="1" wrap="square" lIns="91400" tIns="91400" rIns="91400" bIns="91400" anchor="t" anchorCtr="0">
            <a:noAutofit/>
          </a:bodyPr>
          <a:lstStyle/>
          <a:p>
            <a:pPr marL="0" marR="0" lvl="0" indent="0" algn="l" rtl="0">
              <a:spcBef>
                <a:spcPts val="0"/>
              </a:spcBef>
              <a:spcAft>
                <a:spcPts val="0"/>
              </a:spcAft>
              <a:buNone/>
            </a:pPr>
            <a:r>
              <a:rPr lang="en" sz="1600" i="1">
                <a:solidFill>
                  <a:srgbClr val="000000"/>
                </a:solidFill>
                <a:latin typeface="Arial"/>
                <a:ea typeface="Arial"/>
                <a:cs typeface="Arial"/>
                <a:sym typeface="Arial"/>
              </a:rPr>
              <a:t>e</a:t>
            </a:r>
            <a:r>
              <a:rPr lang="en" sz="1600" i="1" baseline="-25000">
                <a:solidFill>
                  <a:srgbClr val="000000"/>
                </a:solidFill>
                <a:latin typeface="Arial"/>
                <a:ea typeface="Arial"/>
                <a:cs typeface="Arial"/>
                <a:sym typeface="Arial"/>
              </a:rPr>
              <a:t>1</a:t>
            </a:r>
            <a:r>
              <a:rPr lang="en" sz="1600" i="1">
                <a:solidFill>
                  <a:srgbClr val="000000"/>
                </a:solidFill>
                <a:latin typeface="Arial"/>
                <a:ea typeface="Arial"/>
                <a:cs typeface="Arial"/>
                <a:sym typeface="Arial"/>
              </a:rPr>
              <a:t> = Correction, Heat of Form. Nitric Acid, MJ</a:t>
            </a:r>
            <a:endParaRPr sz="1100"/>
          </a:p>
          <a:p>
            <a:pPr marL="0" marR="0" lvl="0" indent="0" algn="l" rtl="0">
              <a:spcBef>
                <a:spcPts val="600"/>
              </a:spcBef>
              <a:spcAft>
                <a:spcPts val="0"/>
              </a:spcAft>
              <a:buNone/>
            </a:pPr>
            <a:r>
              <a:rPr lang="en" sz="1600" i="1">
                <a:solidFill>
                  <a:srgbClr val="000000"/>
                </a:solidFill>
                <a:latin typeface="Arial"/>
                <a:ea typeface="Arial"/>
                <a:cs typeface="Arial"/>
                <a:sym typeface="Arial"/>
              </a:rPr>
              <a:t>e</a:t>
            </a:r>
            <a:r>
              <a:rPr lang="en" sz="1600" i="1" baseline="-25000">
                <a:solidFill>
                  <a:srgbClr val="000000"/>
                </a:solidFill>
                <a:latin typeface="Arial"/>
                <a:ea typeface="Arial"/>
                <a:cs typeface="Arial"/>
                <a:sym typeface="Arial"/>
              </a:rPr>
              <a:t>2</a:t>
            </a:r>
            <a:r>
              <a:rPr lang="en" sz="1600" i="1">
                <a:solidFill>
                  <a:srgbClr val="000000"/>
                </a:solidFill>
                <a:latin typeface="Arial"/>
                <a:ea typeface="Arial"/>
                <a:cs typeface="Arial"/>
                <a:sym typeface="Arial"/>
              </a:rPr>
              <a:t> = Correction, Heat of Comb. Firing Wire, MJ</a:t>
            </a:r>
            <a:endParaRPr sz="1100"/>
          </a:p>
        </p:txBody>
      </p:sp>
      <p:sp>
        <p:nvSpPr>
          <p:cNvPr id="558" name="Google Shape;558;p98"/>
          <p:cNvSpPr txBox="1">
            <a:spLocks noGrp="1"/>
          </p:cNvSpPr>
          <p:nvPr>
            <p:ph type="body" idx="1"/>
          </p:nvPr>
        </p:nvSpPr>
        <p:spPr>
          <a:xfrm>
            <a:off x="3021000" y="3984175"/>
            <a:ext cx="3102000" cy="1159200"/>
          </a:xfrm>
          <a:prstGeom prst="rect">
            <a:avLst/>
          </a:prstGeom>
          <a:noFill/>
          <a:ln>
            <a:noFill/>
          </a:ln>
        </p:spPr>
        <p:txBody>
          <a:bodyPr spcFirstLastPara="1" wrap="square" lIns="91400" tIns="91400" rIns="91400" bIns="91400" anchor="t" anchorCtr="0">
            <a:noAutofit/>
          </a:bodyPr>
          <a:lstStyle/>
          <a:p>
            <a:pPr marL="0" lvl="0" indent="0" algn="ctr" rtl="0">
              <a:lnSpc>
                <a:spcPct val="114000"/>
              </a:lnSpc>
              <a:spcBef>
                <a:spcPts val="0"/>
              </a:spcBef>
              <a:spcAft>
                <a:spcPts val="0"/>
              </a:spcAft>
              <a:buClr>
                <a:schemeClr val="dk1"/>
              </a:buClr>
              <a:buSzPts val="1400"/>
              <a:buNone/>
            </a:pPr>
            <a:endParaRPr sz="1800">
              <a:solidFill>
                <a:schemeClr val="dk1"/>
              </a:solidFill>
            </a:endParaRPr>
          </a:p>
          <a:p>
            <a:pPr marL="0" lvl="0" indent="0" algn="ctr" rtl="0">
              <a:lnSpc>
                <a:spcPct val="114000"/>
              </a:lnSpc>
              <a:spcBef>
                <a:spcPts val="0"/>
              </a:spcBef>
              <a:spcAft>
                <a:spcPts val="0"/>
              </a:spcAft>
              <a:buClr>
                <a:schemeClr val="dk1"/>
              </a:buClr>
              <a:buSzPts val="600"/>
              <a:buNone/>
            </a:pPr>
            <a:r>
              <a:rPr lang="en" sz="2400">
                <a:solidFill>
                  <a:schemeClr val="dk1"/>
                </a:solidFill>
              </a:rPr>
              <a:t>W = 11.9 ± 1.8 </a:t>
            </a:r>
            <a:endParaRPr/>
          </a:p>
        </p:txBody>
      </p:sp>
      <p:sp>
        <p:nvSpPr>
          <p:cNvPr id="559" name="Google Shape;559;p98"/>
          <p:cNvSpPr/>
          <p:nvPr/>
        </p:nvSpPr>
        <p:spPr>
          <a:xfrm>
            <a:off x="7534702" y="2416228"/>
            <a:ext cx="361199" cy="593099"/>
          </a:xfrm>
          <a:prstGeom prst="rect">
            <a:avLst/>
          </a:prstGeom>
          <a:noFill/>
          <a:ln w="28575" cap="flat" cmpd="sng">
            <a:solidFill>
              <a:srgbClr val="FF0000"/>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0" name="Google Shape;560;p98"/>
          <p:cNvSpPr txBox="1"/>
          <p:nvPr/>
        </p:nvSpPr>
        <p:spPr>
          <a:xfrm>
            <a:off x="405600" y="3758350"/>
            <a:ext cx="2615400" cy="448199"/>
          </a:xfrm>
          <a:prstGeom prst="rect">
            <a:avLst/>
          </a:prstGeom>
          <a:noFill/>
          <a:ln>
            <a:noFill/>
          </a:ln>
        </p:spPr>
        <p:txBody>
          <a:bodyPr spcFirstLastPara="1" wrap="square" lIns="91400" tIns="91400" rIns="91400" bIns="91400" anchor="t" anchorCtr="0">
            <a:noAutofit/>
          </a:bodyPr>
          <a:lstStyle/>
          <a:p>
            <a:pPr marL="0" marR="0" lvl="0" indent="0" algn="l" rtl="0">
              <a:spcBef>
                <a:spcPts val="0"/>
              </a:spcBef>
              <a:spcAft>
                <a:spcPts val="0"/>
              </a:spcAft>
              <a:buNone/>
            </a:pPr>
            <a:r>
              <a:rPr lang="en" sz="1600" i="1">
                <a:solidFill>
                  <a:srgbClr val="000000"/>
                </a:solidFill>
                <a:latin typeface="Arial"/>
                <a:ea typeface="Arial"/>
                <a:cs typeface="Arial"/>
                <a:sym typeface="Arial"/>
              </a:rPr>
              <a:t>Energy Equivalence, MJ/C</a:t>
            </a:r>
            <a:endParaRPr sz="1100"/>
          </a:p>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1" name="Google Shape;561;p98"/>
          <p:cNvSpPr txBox="1"/>
          <p:nvPr/>
        </p:nvSpPr>
        <p:spPr>
          <a:xfrm>
            <a:off x="1001722" y="1409230"/>
            <a:ext cx="2019299" cy="448199"/>
          </a:xfrm>
          <a:prstGeom prst="rect">
            <a:avLst/>
          </a:prstGeom>
          <a:noFill/>
          <a:ln>
            <a:noFill/>
          </a:ln>
        </p:spPr>
        <p:txBody>
          <a:bodyPr spcFirstLastPara="1" wrap="square" lIns="91400" tIns="91400" rIns="91400" bIns="91400" anchor="t" anchorCtr="0">
            <a:noAutofit/>
          </a:bodyPr>
          <a:lstStyle/>
          <a:p>
            <a:pPr marL="0" marR="0" lvl="0" indent="0" algn="l" rtl="0">
              <a:spcBef>
                <a:spcPts val="0"/>
              </a:spcBef>
              <a:spcAft>
                <a:spcPts val="0"/>
              </a:spcAft>
              <a:buNone/>
            </a:pPr>
            <a:r>
              <a:rPr lang="en" sz="1600" i="1">
                <a:solidFill>
                  <a:srgbClr val="000000"/>
                </a:solidFill>
                <a:latin typeface="Arial"/>
                <a:ea typeface="Arial"/>
                <a:cs typeface="Arial"/>
                <a:sym typeface="Arial"/>
              </a:rPr>
              <a:t>Heat of Combustion, Benzoic Acid, MJ/g</a:t>
            </a:r>
            <a:endParaRPr sz="1100"/>
          </a:p>
          <a:p>
            <a:pPr marL="0" marR="0" lvl="0" indent="0" algn="l" rtl="0">
              <a:spcBef>
                <a:spcPts val="0"/>
              </a:spcBef>
              <a:spcAft>
                <a:spcPts val="0"/>
              </a:spcAft>
              <a:buNone/>
            </a:pPr>
            <a:endParaRPr sz="1600" i="1">
              <a:solidFill>
                <a:srgbClr val="000000"/>
              </a:solidFill>
              <a:latin typeface="Arial"/>
              <a:ea typeface="Arial"/>
              <a:cs typeface="Arial"/>
              <a:sym typeface="Arial"/>
            </a:endParaRPr>
          </a:p>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2" name="Google Shape;562;p98"/>
          <p:cNvSpPr txBox="1"/>
          <p:nvPr/>
        </p:nvSpPr>
        <p:spPr>
          <a:xfrm>
            <a:off x="5917181" y="1409215"/>
            <a:ext cx="3023399" cy="448199"/>
          </a:xfrm>
          <a:prstGeom prst="rect">
            <a:avLst/>
          </a:prstGeom>
          <a:noFill/>
          <a:ln>
            <a:noFill/>
          </a:ln>
        </p:spPr>
        <p:txBody>
          <a:bodyPr spcFirstLastPara="1" wrap="square" lIns="91400" tIns="91400" rIns="91400" bIns="91400" anchor="t" anchorCtr="0">
            <a:noAutofit/>
          </a:bodyPr>
          <a:lstStyle/>
          <a:p>
            <a:pPr marL="0" marR="0" lvl="0" indent="0" algn="l" rtl="0">
              <a:spcBef>
                <a:spcPts val="0"/>
              </a:spcBef>
              <a:spcAft>
                <a:spcPts val="0"/>
              </a:spcAft>
              <a:buNone/>
            </a:pPr>
            <a:r>
              <a:rPr lang="en" sz="1600" i="1">
                <a:solidFill>
                  <a:srgbClr val="000000"/>
                </a:solidFill>
                <a:latin typeface="Arial"/>
                <a:ea typeface="Arial"/>
                <a:cs typeface="Arial"/>
                <a:sym typeface="Arial"/>
              </a:rPr>
              <a:t>Corrected Temperature Rise, C</a:t>
            </a:r>
            <a:endParaRPr sz="1100"/>
          </a:p>
        </p:txBody>
      </p:sp>
      <p:sp>
        <p:nvSpPr>
          <p:cNvPr id="563" name="Google Shape;563;p98"/>
          <p:cNvSpPr txBox="1"/>
          <p:nvPr/>
        </p:nvSpPr>
        <p:spPr>
          <a:xfrm>
            <a:off x="3809450" y="1306927"/>
            <a:ext cx="1745100" cy="448199"/>
          </a:xfrm>
          <a:prstGeom prst="rect">
            <a:avLst/>
          </a:prstGeom>
          <a:noFill/>
          <a:ln>
            <a:noFill/>
          </a:ln>
        </p:spPr>
        <p:txBody>
          <a:bodyPr spcFirstLastPara="1" wrap="square" lIns="91400" tIns="91400" rIns="91400" bIns="91400" anchor="t" anchorCtr="0">
            <a:noAutofit/>
          </a:bodyPr>
          <a:lstStyle/>
          <a:p>
            <a:pPr marL="0" marR="0" lvl="0" indent="0" algn="l" rtl="0">
              <a:spcBef>
                <a:spcPts val="0"/>
              </a:spcBef>
              <a:spcAft>
                <a:spcPts val="0"/>
              </a:spcAft>
              <a:buNone/>
            </a:pPr>
            <a:r>
              <a:rPr lang="en" sz="1600" i="1">
                <a:solidFill>
                  <a:srgbClr val="000000"/>
                </a:solidFill>
                <a:latin typeface="Arial"/>
                <a:ea typeface="Arial"/>
                <a:cs typeface="Arial"/>
                <a:sym typeface="Arial"/>
              </a:rPr>
              <a:t>Mass of Benzoic Acid tablet, g</a:t>
            </a:r>
            <a:endParaRPr sz="1100"/>
          </a:p>
        </p:txBody>
      </p:sp>
      <p:cxnSp>
        <p:nvCxnSpPr>
          <p:cNvPr id="564" name="Google Shape;564;p98"/>
          <p:cNvCxnSpPr/>
          <p:nvPr/>
        </p:nvCxnSpPr>
        <p:spPr>
          <a:xfrm rot="10800000" flipH="1">
            <a:off x="1437031" y="3038779"/>
            <a:ext cx="94799" cy="770999"/>
          </a:xfrm>
          <a:prstGeom prst="straightConnector1">
            <a:avLst/>
          </a:prstGeom>
          <a:noFill/>
          <a:ln w="9525" cap="flat" cmpd="sng">
            <a:solidFill>
              <a:srgbClr val="EBFD3A"/>
            </a:solidFill>
            <a:prstDash val="solid"/>
            <a:round/>
            <a:headEnd type="none" w="sm" len="sm"/>
            <a:tailEnd type="triangle" w="lg" len="lg"/>
          </a:ln>
        </p:spPr>
      </p:cxnSp>
      <p:cxnSp>
        <p:nvCxnSpPr>
          <p:cNvPr id="565" name="Google Shape;565;p98"/>
          <p:cNvCxnSpPr>
            <a:stCxn id="555" idx="0"/>
          </p:cNvCxnSpPr>
          <p:nvPr/>
        </p:nvCxnSpPr>
        <p:spPr>
          <a:xfrm flipH="1">
            <a:off x="4470905" y="1998839"/>
            <a:ext cx="101100" cy="467100"/>
          </a:xfrm>
          <a:prstGeom prst="straightConnector1">
            <a:avLst/>
          </a:prstGeom>
          <a:noFill/>
          <a:ln w="9525" cap="flat" cmpd="sng">
            <a:solidFill>
              <a:srgbClr val="EBFD3A"/>
            </a:solidFill>
            <a:prstDash val="solid"/>
            <a:round/>
            <a:headEnd type="none" w="sm" len="sm"/>
            <a:tailEnd type="triangle" w="lg" len="lg"/>
          </a:ln>
        </p:spPr>
      </p:cxnSp>
      <p:cxnSp>
        <p:nvCxnSpPr>
          <p:cNvPr id="566" name="Google Shape;566;p98"/>
          <p:cNvCxnSpPr/>
          <p:nvPr/>
        </p:nvCxnSpPr>
        <p:spPr>
          <a:xfrm>
            <a:off x="2926720" y="1942825"/>
            <a:ext cx="286499" cy="473400"/>
          </a:xfrm>
          <a:prstGeom prst="straightConnector1">
            <a:avLst/>
          </a:prstGeom>
          <a:noFill/>
          <a:ln w="9525" cap="flat" cmpd="sng">
            <a:solidFill>
              <a:srgbClr val="EBFD3A"/>
            </a:solidFill>
            <a:prstDash val="solid"/>
            <a:round/>
            <a:headEnd type="none" w="sm" len="sm"/>
            <a:tailEnd type="triangle" w="lg" len="lg"/>
          </a:ln>
        </p:spPr>
      </p:cxnSp>
      <p:cxnSp>
        <p:nvCxnSpPr>
          <p:cNvPr id="567" name="Google Shape;567;p98"/>
          <p:cNvCxnSpPr>
            <a:stCxn id="557" idx="0"/>
          </p:cNvCxnSpPr>
          <p:nvPr/>
        </p:nvCxnSpPr>
        <p:spPr>
          <a:xfrm rot="10800000">
            <a:off x="5965500" y="3026276"/>
            <a:ext cx="306600" cy="375300"/>
          </a:xfrm>
          <a:prstGeom prst="straightConnector1">
            <a:avLst/>
          </a:prstGeom>
          <a:noFill/>
          <a:ln w="9525" cap="flat" cmpd="sng">
            <a:solidFill>
              <a:srgbClr val="EBFD3A"/>
            </a:solidFill>
            <a:prstDash val="solid"/>
            <a:round/>
            <a:headEnd type="none" w="sm" len="sm"/>
            <a:tailEnd type="triangle" w="lg" len="lg"/>
          </a:ln>
        </p:spPr>
      </p:cxnSp>
      <p:cxnSp>
        <p:nvCxnSpPr>
          <p:cNvPr id="568" name="Google Shape;568;p98"/>
          <p:cNvCxnSpPr>
            <a:stCxn id="557" idx="0"/>
          </p:cNvCxnSpPr>
          <p:nvPr/>
        </p:nvCxnSpPr>
        <p:spPr>
          <a:xfrm rot="10800000" flipH="1">
            <a:off x="6272100" y="3013976"/>
            <a:ext cx="278700" cy="387600"/>
          </a:xfrm>
          <a:prstGeom prst="straightConnector1">
            <a:avLst/>
          </a:prstGeom>
          <a:noFill/>
          <a:ln w="9525" cap="flat" cmpd="sng">
            <a:solidFill>
              <a:srgbClr val="EBFD3A"/>
            </a:solidFill>
            <a:prstDash val="solid"/>
            <a:round/>
            <a:headEnd type="none" w="sm" len="sm"/>
            <a:tailEnd type="triangle" w="lg" len="lg"/>
          </a:ln>
        </p:spPr>
      </p:cxnSp>
      <p:cxnSp>
        <p:nvCxnSpPr>
          <p:cNvPr id="569" name="Google Shape;569;p98"/>
          <p:cNvCxnSpPr>
            <a:stCxn id="562" idx="2"/>
            <a:endCxn id="559" idx="0"/>
          </p:cNvCxnSpPr>
          <p:nvPr/>
        </p:nvCxnSpPr>
        <p:spPr>
          <a:xfrm>
            <a:off x="7428880" y="1857414"/>
            <a:ext cx="286500" cy="558900"/>
          </a:xfrm>
          <a:prstGeom prst="straightConnector1">
            <a:avLst/>
          </a:prstGeom>
          <a:noFill/>
          <a:ln w="9525" cap="flat" cmpd="sng">
            <a:solidFill>
              <a:srgbClr val="EBFD3A"/>
            </a:solidFill>
            <a:prstDash val="solid"/>
            <a:round/>
            <a:headEnd type="none" w="sm" len="sm"/>
            <a:tailEnd type="triangle" w="lg" len="lg"/>
          </a:ln>
        </p:spPr>
      </p:cxnSp>
      <p:sp>
        <p:nvSpPr>
          <p:cNvPr id="570" name="Google Shape;570;p98"/>
          <p:cNvSpPr/>
          <p:nvPr/>
        </p:nvSpPr>
        <p:spPr>
          <a:xfrm>
            <a:off x="3063675" y="4271725"/>
            <a:ext cx="2976600" cy="635100"/>
          </a:xfrm>
          <a:prstGeom prst="rect">
            <a:avLst/>
          </a:prstGeom>
          <a:noFill/>
          <a:ln w="19050" cap="flat" cmpd="sng">
            <a:solidFill>
              <a:srgbClr val="0000FF"/>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1" name="Google Shape;571;p98"/>
          <p:cNvSpPr/>
          <p:nvPr/>
        </p:nvSpPr>
        <p:spPr>
          <a:xfrm>
            <a:off x="7854177" y="4887062"/>
            <a:ext cx="879087" cy="22309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Arial"/>
                <a:ea typeface="Arial"/>
                <a:cs typeface="Arial"/>
                <a:sym typeface="Arial"/>
              </a:rPr>
              <a:t>ME 495 slide</a:t>
            </a:r>
            <a:endParaRPr sz="1800">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99"/>
          <p:cNvPicPr preferRelativeResize="0"/>
          <p:nvPr/>
        </p:nvPicPr>
        <p:blipFill>
          <a:blip r:embed="rId3">
            <a:alphaModFix/>
          </a:blip>
          <a:stretch>
            <a:fillRect/>
          </a:stretch>
        </p:blipFill>
        <p:spPr>
          <a:xfrm>
            <a:off x="152400" y="152400"/>
            <a:ext cx="8330323"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latin typeface="Helvetica Neue"/>
                <a:ea typeface="Helvetica Neue"/>
                <a:cs typeface="Helvetica Neue"/>
                <a:sym typeface="Helvetica Neue"/>
              </a:rPr>
              <a:t>Make Your Last Slide Useful  </a:t>
            </a:r>
            <a:endParaRPr sz="3020">
              <a:latin typeface="Helvetica Neue"/>
              <a:ea typeface="Helvetica Neue"/>
              <a:cs typeface="Helvetica Neue"/>
              <a:sym typeface="Helvetica Neue"/>
            </a:endParaRPr>
          </a:p>
          <a:p>
            <a:pPr marL="0" lvl="0" indent="0" algn="l" rtl="0">
              <a:spcBef>
                <a:spcPts val="0"/>
              </a:spcBef>
              <a:spcAft>
                <a:spcPts val="0"/>
              </a:spcAft>
              <a:buSzPts val="990"/>
              <a:buNone/>
            </a:pPr>
            <a:endParaRPr sz="3020"/>
          </a:p>
        </p:txBody>
      </p:sp>
      <p:pic>
        <p:nvPicPr>
          <p:cNvPr id="582" name="Google Shape;582;p100"/>
          <p:cNvPicPr preferRelativeResize="0"/>
          <p:nvPr/>
        </p:nvPicPr>
        <p:blipFill>
          <a:blip r:embed="rId3">
            <a:alphaModFix/>
          </a:blip>
          <a:stretch>
            <a:fillRect/>
          </a:stretch>
        </p:blipFill>
        <p:spPr>
          <a:xfrm>
            <a:off x="5655875" y="1275775"/>
            <a:ext cx="2561626" cy="3594749"/>
          </a:xfrm>
          <a:prstGeom prst="rect">
            <a:avLst/>
          </a:prstGeom>
          <a:noFill/>
          <a:ln>
            <a:noFill/>
          </a:ln>
        </p:spPr>
      </p:pic>
      <p:sp>
        <p:nvSpPr>
          <p:cNvPr id="583" name="Google Shape;583;p100"/>
          <p:cNvSpPr txBox="1"/>
          <p:nvPr/>
        </p:nvSpPr>
        <p:spPr>
          <a:xfrm>
            <a:off x="819800" y="1587825"/>
            <a:ext cx="3231000" cy="257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chemeClr val="dk1"/>
                </a:solidFill>
                <a:latin typeface="Helvetica Neue"/>
                <a:ea typeface="Helvetica Neue"/>
                <a:cs typeface="Helvetica Neue"/>
                <a:sym typeface="Helvetica Neue"/>
              </a:rPr>
              <a:t>Consider summarizing a couple of main points here</a:t>
            </a:r>
            <a:endParaRPr sz="20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None/>
            </a:pPr>
            <a:endParaRPr sz="20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1200"/>
              </a:spcAft>
              <a:buClr>
                <a:schemeClr val="dk1"/>
              </a:buClr>
              <a:buSzPts val="1100"/>
              <a:buFont typeface="Arial"/>
              <a:buNone/>
            </a:pPr>
            <a:r>
              <a:rPr lang="en" sz="2000">
                <a:solidFill>
                  <a:schemeClr val="dk1"/>
                </a:solidFill>
                <a:latin typeface="Helvetica Neue"/>
                <a:ea typeface="Helvetica Neue"/>
                <a:cs typeface="Helvetica Neue"/>
                <a:sym typeface="Helvetica Neue"/>
              </a:rPr>
              <a:t>Say something impactful since this slide is projected during Q&amp;A</a:t>
            </a:r>
            <a:endParaRPr sz="2000">
              <a:solidFill>
                <a:schemeClr val="dk1"/>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01"/>
          <p:cNvSpPr txBox="1"/>
          <p:nvPr/>
        </p:nvSpPr>
        <p:spPr>
          <a:xfrm>
            <a:off x="2638550" y="2131575"/>
            <a:ext cx="44106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900" b="1"/>
              <a:t>Questions?</a:t>
            </a:r>
            <a:endParaRPr sz="5900" b="1"/>
          </a:p>
        </p:txBody>
      </p:sp>
      <p:sp>
        <p:nvSpPr>
          <p:cNvPr id="589" name="Google Shape;589;p101"/>
          <p:cNvSpPr/>
          <p:nvPr/>
        </p:nvSpPr>
        <p:spPr>
          <a:xfrm>
            <a:off x="2065550" y="473100"/>
            <a:ext cx="5196900" cy="4197300"/>
          </a:xfrm>
          <a:prstGeom prst="noSmoking">
            <a:avLst>
              <a:gd name="adj" fmla="val 1875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3"/>
        <p:cNvGrpSpPr/>
        <p:nvPr/>
      </p:nvGrpSpPr>
      <p:grpSpPr>
        <a:xfrm>
          <a:off x="0" y="0"/>
          <a:ext cx="0" cy="0"/>
          <a:chOff x="0" y="0"/>
          <a:chExt cx="0" cy="0"/>
        </a:xfrm>
      </p:grpSpPr>
      <p:pic>
        <p:nvPicPr>
          <p:cNvPr id="594" name="Google Shape;594;p102"/>
          <p:cNvPicPr preferRelativeResize="0"/>
          <p:nvPr/>
        </p:nvPicPr>
        <p:blipFill rotWithShape="1">
          <a:blip r:embed="rId3">
            <a:alphaModFix/>
          </a:blip>
          <a:srcRect/>
          <a:stretch/>
        </p:blipFill>
        <p:spPr>
          <a:xfrm>
            <a:off x="1884776" y="1062746"/>
            <a:ext cx="1468225" cy="3018000"/>
          </a:xfrm>
          <a:prstGeom prst="rect">
            <a:avLst/>
          </a:prstGeom>
          <a:noFill/>
          <a:ln>
            <a:noFill/>
          </a:ln>
        </p:spPr>
      </p:pic>
      <p:pic>
        <p:nvPicPr>
          <p:cNvPr id="595" name="Google Shape;595;p102"/>
          <p:cNvPicPr preferRelativeResize="0"/>
          <p:nvPr/>
        </p:nvPicPr>
        <p:blipFill rotWithShape="1">
          <a:blip r:embed="rId4">
            <a:alphaModFix/>
          </a:blip>
          <a:srcRect/>
          <a:stretch/>
        </p:blipFill>
        <p:spPr>
          <a:xfrm>
            <a:off x="4796641" y="1097676"/>
            <a:ext cx="2939509" cy="3018000"/>
          </a:xfrm>
          <a:prstGeom prst="rect">
            <a:avLst/>
          </a:prstGeom>
          <a:noFill/>
          <a:ln>
            <a:noFill/>
          </a:ln>
        </p:spPr>
      </p:pic>
      <p:sp>
        <p:nvSpPr>
          <p:cNvPr id="596" name="Google Shape;596;p102"/>
          <p:cNvSpPr txBox="1"/>
          <p:nvPr/>
        </p:nvSpPr>
        <p:spPr>
          <a:xfrm>
            <a:off x="1884775" y="4119425"/>
            <a:ext cx="1468200" cy="679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sz="1800">
                <a:solidFill>
                  <a:srgbClr val="FFFFFF"/>
                </a:solidFill>
                <a:latin typeface="Arial"/>
                <a:ea typeface="Arial"/>
                <a:cs typeface="Arial"/>
                <a:sym typeface="Arial"/>
              </a:rPr>
              <a:t>Manual Winch Lift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597" name="Google Shape;597;p102"/>
          <p:cNvSpPr txBox="1"/>
          <p:nvPr/>
        </p:nvSpPr>
        <p:spPr>
          <a:xfrm>
            <a:off x="4796650" y="4195625"/>
            <a:ext cx="2939400" cy="500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sz="1800">
                <a:solidFill>
                  <a:srgbClr val="FFFFFF"/>
                </a:solidFill>
                <a:latin typeface="Arial"/>
                <a:ea typeface="Arial"/>
                <a:cs typeface="Arial"/>
                <a:sym typeface="Arial"/>
              </a:rPr>
              <a:t>Small Engine Hoist</a:t>
            </a:r>
            <a:endParaRPr sz="1400">
              <a:solidFill>
                <a:srgbClr val="000000"/>
              </a:solidFill>
              <a:latin typeface="Arial"/>
              <a:ea typeface="Arial"/>
              <a:cs typeface="Arial"/>
              <a:sym typeface="Arial"/>
            </a:endParaRPr>
          </a:p>
        </p:txBody>
      </p:sp>
      <p:sp>
        <p:nvSpPr>
          <p:cNvPr id="598" name="Google Shape;598;p102"/>
          <p:cNvSpPr txBox="1">
            <a:spLocks noGrp="1"/>
          </p:cNvSpPr>
          <p:nvPr>
            <p:ph type="title"/>
          </p:nvPr>
        </p:nvSpPr>
        <p:spPr>
          <a:xfrm>
            <a:off x="311700" y="2719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a:solidFill>
                  <a:srgbClr val="FFFFFF"/>
                </a:solidFill>
              </a:rPr>
              <a:t>Lifting </a:t>
            </a:r>
            <a:r>
              <a:rPr lang="en">
                <a:solidFill>
                  <a:schemeClr val="lt1"/>
                </a:solidFill>
              </a:rPr>
              <a:t>Alternatives</a:t>
            </a:r>
            <a:endParaRPr>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2"/>
        <p:cNvGrpSpPr/>
        <p:nvPr/>
      </p:nvGrpSpPr>
      <p:grpSpPr>
        <a:xfrm>
          <a:off x="0" y="0"/>
          <a:ext cx="0" cy="0"/>
          <a:chOff x="0" y="0"/>
          <a:chExt cx="0" cy="0"/>
        </a:xfrm>
      </p:grpSpPr>
      <p:pic>
        <p:nvPicPr>
          <p:cNvPr id="603" name="Google Shape;603;p103"/>
          <p:cNvPicPr preferRelativeResize="0"/>
          <p:nvPr/>
        </p:nvPicPr>
        <p:blipFill rotWithShape="1">
          <a:blip r:embed="rId3">
            <a:alphaModFix/>
          </a:blip>
          <a:srcRect/>
          <a:stretch/>
        </p:blipFill>
        <p:spPr>
          <a:xfrm>
            <a:off x="1884776" y="1062746"/>
            <a:ext cx="1468225" cy="3018000"/>
          </a:xfrm>
          <a:prstGeom prst="rect">
            <a:avLst/>
          </a:prstGeom>
          <a:noFill/>
          <a:ln>
            <a:noFill/>
          </a:ln>
        </p:spPr>
      </p:pic>
      <p:pic>
        <p:nvPicPr>
          <p:cNvPr id="604" name="Google Shape;604;p103"/>
          <p:cNvPicPr preferRelativeResize="0"/>
          <p:nvPr/>
        </p:nvPicPr>
        <p:blipFill rotWithShape="1">
          <a:blip r:embed="rId4">
            <a:alphaModFix/>
          </a:blip>
          <a:srcRect/>
          <a:stretch/>
        </p:blipFill>
        <p:spPr>
          <a:xfrm>
            <a:off x="4796641" y="1097676"/>
            <a:ext cx="2939509" cy="3018000"/>
          </a:xfrm>
          <a:prstGeom prst="rect">
            <a:avLst/>
          </a:prstGeom>
          <a:noFill/>
          <a:ln>
            <a:noFill/>
          </a:ln>
        </p:spPr>
      </p:pic>
      <p:sp>
        <p:nvSpPr>
          <p:cNvPr id="605" name="Google Shape;605;p103"/>
          <p:cNvSpPr txBox="1"/>
          <p:nvPr/>
        </p:nvSpPr>
        <p:spPr>
          <a:xfrm>
            <a:off x="1884775" y="4119425"/>
            <a:ext cx="1468200" cy="679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sz="1800">
                <a:solidFill>
                  <a:srgbClr val="FFFFFF"/>
                </a:solidFill>
                <a:latin typeface="Arial"/>
                <a:ea typeface="Arial"/>
                <a:cs typeface="Arial"/>
                <a:sym typeface="Arial"/>
              </a:rPr>
              <a:t>Manual Winch Lift</a:t>
            </a:r>
            <a:endParaRPr sz="1800">
              <a:solidFill>
                <a:srgbClr val="FFFFFF"/>
              </a:solidFill>
              <a:latin typeface="Arial"/>
              <a:ea typeface="Arial"/>
              <a:cs typeface="Arial"/>
              <a:sym typeface="Arial"/>
            </a:endParaRPr>
          </a:p>
          <a:p>
            <a:pPr marL="0" marR="0" lvl="0" indent="0" algn="ctr" rtl="0">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606" name="Google Shape;606;p103"/>
          <p:cNvSpPr txBox="1"/>
          <p:nvPr/>
        </p:nvSpPr>
        <p:spPr>
          <a:xfrm>
            <a:off x="4796650" y="4195625"/>
            <a:ext cx="2939400" cy="500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sz="1800">
                <a:solidFill>
                  <a:srgbClr val="FFFFFF"/>
                </a:solidFill>
                <a:latin typeface="Arial"/>
                <a:ea typeface="Arial"/>
                <a:cs typeface="Arial"/>
                <a:sym typeface="Arial"/>
              </a:rPr>
              <a:t>Small Engine Hoist</a:t>
            </a:r>
            <a:endParaRPr sz="1400">
              <a:solidFill>
                <a:srgbClr val="000000"/>
              </a:solidFill>
              <a:latin typeface="Arial"/>
              <a:ea typeface="Arial"/>
              <a:cs typeface="Arial"/>
              <a:sym typeface="Arial"/>
            </a:endParaRPr>
          </a:p>
        </p:txBody>
      </p:sp>
      <p:sp>
        <p:nvSpPr>
          <p:cNvPr id="607" name="Google Shape;607;p103"/>
          <p:cNvSpPr txBox="1">
            <a:spLocks noGrp="1"/>
          </p:cNvSpPr>
          <p:nvPr>
            <p:ph type="title"/>
          </p:nvPr>
        </p:nvSpPr>
        <p:spPr>
          <a:xfrm>
            <a:off x="311700" y="2719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a:solidFill>
                  <a:srgbClr val="FFFFFF"/>
                </a:solidFill>
              </a:rPr>
              <a:t>Lifting </a:t>
            </a:r>
            <a:r>
              <a:rPr lang="en">
                <a:solidFill>
                  <a:schemeClr val="lt1"/>
                </a:solidFill>
              </a:rPr>
              <a:t>Alternatives</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04"/>
          <p:cNvSpPr txBox="1"/>
          <p:nvPr/>
        </p:nvSpPr>
        <p:spPr>
          <a:xfrm>
            <a:off x="219650" y="713725"/>
            <a:ext cx="8517600" cy="3126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2448">
                <a:solidFill>
                  <a:schemeClr val="dk1"/>
                </a:solidFill>
                <a:latin typeface="Helvetica Neue"/>
                <a:ea typeface="Helvetica Neue"/>
                <a:cs typeface="Helvetica Neue"/>
                <a:sym typeface="Helvetica Neue"/>
              </a:rPr>
              <a:t>Good delivery…conveys the speaker’s ideas clearly, interestingly, and without distracting the audience. </a:t>
            </a:r>
            <a:endParaRPr sz="2448">
              <a:solidFill>
                <a:schemeClr val="dk1"/>
              </a:solidFill>
              <a:latin typeface="Helvetica Neue"/>
              <a:ea typeface="Helvetica Neue"/>
              <a:cs typeface="Helvetica Neue"/>
              <a:sym typeface="Helvetica Neue"/>
            </a:endParaRPr>
          </a:p>
          <a:p>
            <a:pPr marL="0" lvl="0" indent="0" algn="l" rtl="0">
              <a:lnSpc>
                <a:spcPct val="80000"/>
              </a:lnSpc>
              <a:spcBef>
                <a:spcPts val="0"/>
              </a:spcBef>
              <a:spcAft>
                <a:spcPts val="0"/>
              </a:spcAft>
              <a:buNone/>
            </a:pPr>
            <a:endParaRPr sz="2448">
              <a:solidFill>
                <a:schemeClr val="dk1"/>
              </a:solidFill>
              <a:latin typeface="Helvetica Neue"/>
              <a:ea typeface="Helvetica Neue"/>
              <a:cs typeface="Helvetica Neue"/>
              <a:sym typeface="Helvetica Neue"/>
            </a:endParaRPr>
          </a:p>
          <a:p>
            <a:pPr marL="0" lvl="0" indent="0" algn="l" rtl="0">
              <a:lnSpc>
                <a:spcPct val="80000"/>
              </a:lnSpc>
              <a:spcBef>
                <a:spcPts val="0"/>
              </a:spcBef>
              <a:spcAft>
                <a:spcPts val="0"/>
              </a:spcAft>
              <a:buNone/>
            </a:pPr>
            <a:r>
              <a:rPr lang="en" sz="2448">
                <a:solidFill>
                  <a:schemeClr val="dk1"/>
                </a:solidFill>
                <a:latin typeface="Helvetica Neue"/>
                <a:ea typeface="Helvetica Neue"/>
                <a:cs typeface="Helvetica Neue"/>
                <a:sym typeface="Helvetica Neue"/>
              </a:rPr>
              <a:t>Most audiences prefer delivery that combines a </a:t>
            </a:r>
            <a:endParaRPr sz="2448">
              <a:solidFill>
                <a:schemeClr val="dk1"/>
              </a:solidFill>
              <a:latin typeface="Helvetica Neue"/>
              <a:ea typeface="Helvetica Neue"/>
              <a:cs typeface="Helvetica Neue"/>
              <a:sym typeface="Helvetica Neue"/>
            </a:endParaRPr>
          </a:p>
          <a:p>
            <a:pPr marL="0" lvl="0" indent="0" algn="l" rtl="0">
              <a:lnSpc>
                <a:spcPct val="80000"/>
              </a:lnSpc>
              <a:spcBef>
                <a:spcPts val="0"/>
              </a:spcBef>
              <a:spcAft>
                <a:spcPts val="0"/>
              </a:spcAft>
              <a:buNone/>
            </a:pPr>
            <a:r>
              <a:rPr lang="en" sz="2448">
                <a:solidFill>
                  <a:schemeClr val="dk1"/>
                </a:solidFill>
                <a:latin typeface="Helvetica Neue"/>
                <a:ea typeface="Helvetica Neue"/>
                <a:cs typeface="Helvetica Neue"/>
                <a:sym typeface="Helvetica Neue"/>
              </a:rPr>
              <a:t>certain degree of formality with the best attributes of </a:t>
            </a:r>
            <a:endParaRPr sz="2448">
              <a:solidFill>
                <a:schemeClr val="dk1"/>
              </a:solidFill>
              <a:latin typeface="Helvetica Neue"/>
              <a:ea typeface="Helvetica Neue"/>
              <a:cs typeface="Helvetica Neue"/>
              <a:sym typeface="Helvetica Neue"/>
            </a:endParaRPr>
          </a:p>
          <a:p>
            <a:pPr marL="0" lvl="0" indent="0" algn="l" rtl="0">
              <a:lnSpc>
                <a:spcPct val="80000"/>
              </a:lnSpc>
              <a:spcBef>
                <a:spcPts val="0"/>
              </a:spcBef>
              <a:spcAft>
                <a:spcPts val="0"/>
              </a:spcAft>
              <a:buNone/>
            </a:pPr>
            <a:r>
              <a:rPr lang="en" sz="2448">
                <a:solidFill>
                  <a:schemeClr val="dk1"/>
                </a:solidFill>
                <a:latin typeface="Helvetica Neue"/>
                <a:ea typeface="Helvetica Neue"/>
                <a:cs typeface="Helvetica Neue"/>
                <a:sym typeface="Helvetica Neue"/>
              </a:rPr>
              <a:t>good conversation—directness, spontaneity, animation, vocal and facial expressiveness, and a lively sense of communication </a:t>
            </a:r>
            <a:r>
              <a:rPr lang="en" sz="1248">
                <a:solidFill>
                  <a:schemeClr val="dk1"/>
                </a:solidFill>
                <a:latin typeface="Helvetica Neue"/>
                <a:ea typeface="Helvetica Neue"/>
                <a:cs typeface="Helvetica Neue"/>
                <a:sym typeface="Helvetica Neue"/>
              </a:rPr>
              <a:t>(Lucas, 2009)</a:t>
            </a:r>
            <a:r>
              <a:rPr lang="en" sz="2148">
                <a:solidFill>
                  <a:schemeClr val="dk1"/>
                </a:solidFill>
                <a:latin typeface="Helvetica Neue"/>
                <a:ea typeface="Helvetica Neue"/>
                <a:cs typeface="Helvetica Neue"/>
                <a:sym typeface="Helvetica Neue"/>
              </a:rPr>
              <a:t>.</a:t>
            </a:r>
            <a:endParaRPr sz="2148">
              <a:solidFill>
                <a:schemeClr val="dk1"/>
              </a:solidFill>
              <a:latin typeface="Helvetica Neue"/>
              <a:ea typeface="Helvetica Neue"/>
              <a:cs typeface="Helvetica Neue"/>
              <a:sym typeface="Helvetica Neue"/>
            </a:endParaRPr>
          </a:p>
          <a:p>
            <a:pPr marL="0" lvl="0" indent="0" algn="l" rtl="0">
              <a:lnSpc>
                <a:spcPct val="80000"/>
              </a:lnSpc>
              <a:spcBef>
                <a:spcPts val="0"/>
              </a:spcBef>
              <a:spcAft>
                <a:spcPts val="0"/>
              </a:spcAft>
              <a:buNone/>
            </a:pPr>
            <a:endParaRPr sz="2148">
              <a:solidFill>
                <a:schemeClr val="dk1"/>
              </a:solidFill>
              <a:latin typeface="Helvetica Neue"/>
              <a:ea typeface="Helvetica Neue"/>
              <a:cs typeface="Helvetica Neue"/>
              <a:sym typeface="Helvetica Neue"/>
            </a:endParaRPr>
          </a:p>
          <a:p>
            <a:pPr marL="0" lvl="0" indent="0" algn="l" rtl="0">
              <a:lnSpc>
                <a:spcPct val="80000"/>
              </a:lnSpc>
              <a:spcBef>
                <a:spcPts val="0"/>
              </a:spcBef>
              <a:spcAft>
                <a:spcPts val="0"/>
              </a:spcAft>
              <a:buNone/>
            </a:pPr>
            <a:r>
              <a:rPr lang="en" sz="2148">
                <a:solidFill>
                  <a:srgbClr val="FF0000"/>
                </a:solidFill>
                <a:latin typeface="Helvetica Neue"/>
                <a:ea typeface="Helvetica Neue"/>
                <a:cs typeface="Helvetica Neue"/>
                <a:sym typeface="Helvetica Neue"/>
              </a:rPr>
              <a:t>Do NOT read from a script!</a:t>
            </a:r>
            <a:endParaRPr sz="2148">
              <a:solidFill>
                <a:srgbClr val="FF0000"/>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05"/>
          <p:cNvSpPr txBox="1">
            <a:spLocks noGrp="1"/>
          </p:cNvSpPr>
          <p:nvPr>
            <p:ph type="title"/>
          </p:nvPr>
        </p:nvSpPr>
        <p:spPr>
          <a:xfrm>
            <a:off x="311700" y="445025"/>
            <a:ext cx="85206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990"/>
              <a:buFont typeface="Arial"/>
              <a:buNone/>
            </a:pPr>
            <a:r>
              <a:rPr lang="en" sz="3118">
                <a:latin typeface="Helvetica Neue"/>
                <a:ea typeface="Helvetica Neue"/>
                <a:cs typeface="Helvetica Neue"/>
                <a:sym typeface="Helvetica Neue"/>
              </a:rPr>
              <a:t>Plan Your Introduction Carefully </a:t>
            </a:r>
            <a:endParaRPr sz="2920">
              <a:latin typeface="Helvetica Neue"/>
              <a:ea typeface="Helvetica Neue"/>
              <a:cs typeface="Helvetica Neue"/>
              <a:sym typeface="Helvetica Neue"/>
            </a:endParaRPr>
          </a:p>
        </p:txBody>
      </p:sp>
      <p:sp>
        <p:nvSpPr>
          <p:cNvPr id="618" name="Google Shape;618;p105"/>
          <p:cNvSpPr txBox="1">
            <a:spLocks noGrp="1"/>
          </p:cNvSpPr>
          <p:nvPr>
            <p:ph type="body" idx="1"/>
          </p:nvPr>
        </p:nvSpPr>
        <p:spPr>
          <a:xfrm>
            <a:off x="311700" y="1231300"/>
            <a:ext cx="8520600" cy="38439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 sz="2200">
                <a:solidFill>
                  <a:schemeClr val="dk1"/>
                </a:solidFill>
                <a:latin typeface="Helvetica Neue"/>
                <a:ea typeface="Helvetica Neue"/>
                <a:cs typeface="Helvetica Neue"/>
                <a:sym typeface="Helvetica Neue"/>
              </a:rPr>
              <a:t>Practice your opening line WORD-FOR-WORD</a:t>
            </a:r>
            <a:endParaRPr sz="2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2200">
                <a:solidFill>
                  <a:schemeClr val="dk1"/>
                </a:solidFill>
                <a:latin typeface="Helvetica Neue"/>
                <a:ea typeface="Helvetica Neue"/>
                <a:cs typeface="Helvetica Neue"/>
                <a:sym typeface="Helvetica Neue"/>
              </a:rPr>
              <a:t>Introduce yourself</a:t>
            </a:r>
            <a:endParaRPr sz="2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2200">
                <a:solidFill>
                  <a:schemeClr val="dk1"/>
                </a:solidFill>
                <a:latin typeface="Helvetica Neue"/>
                <a:ea typeface="Helvetica Neue"/>
                <a:cs typeface="Helvetica Neue"/>
                <a:sym typeface="Helvetica Neue"/>
              </a:rPr>
              <a:t>Tell us why we are here</a:t>
            </a:r>
            <a:endParaRPr sz="2200">
              <a:solidFill>
                <a:schemeClr val="dk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Practice your Technology Ahead of Time </a:t>
            </a:r>
            <a:endParaRPr sz="3020"/>
          </a:p>
        </p:txBody>
      </p:sp>
      <p:sp>
        <p:nvSpPr>
          <p:cNvPr id="624" name="Google Shape;624;p106"/>
          <p:cNvSpPr txBox="1">
            <a:spLocks noGrp="1"/>
          </p:cNvSpPr>
          <p:nvPr>
            <p:ph type="body" idx="1"/>
          </p:nvPr>
        </p:nvSpPr>
        <p:spPr>
          <a:xfrm>
            <a:off x="311700" y="12903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chemeClr val="dk1"/>
              </a:buClr>
              <a:buSzPts val="2400"/>
              <a:buChar char="●"/>
            </a:pPr>
            <a:r>
              <a:rPr lang="en" sz="2400">
                <a:solidFill>
                  <a:schemeClr val="dk1"/>
                </a:solidFill>
              </a:rPr>
              <a:t>If possible, practice in the actual room you will present </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What does your background look like?</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Are you in the frame of the camera?</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Are you presenting without distractions?</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Do colors appear as you intend?</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Does sound work?</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Is your audio crisp and clear?</a:t>
            </a:r>
            <a:endParaRPr sz="24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latin typeface="Helvetica Neue"/>
                <a:ea typeface="Helvetica Neue"/>
                <a:cs typeface="Helvetica Neue"/>
                <a:sym typeface="Helvetica Neue"/>
              </a:rPr>
              <a:t>Be Aware of Your Presentation Voice </a:t>
            </a:r>
            <a:endParaRPr sz="3020">
              <a:latin typeface="Helvetica Neue"/>
              <a:ea typeface="Helvetica Neue"/>
              <a:cs typeface="Helvetica Neue"/>
              <a:sym typeface="Helvetica Neue"/>
            </a:endParaRPr>
          </a:p>
        </p:txBody>
      </p:sp>
      <p:sp>
        <p:nvSpPr>
          <p:cNvPr id="630" name="Google Shape;630;p107"/>
          <p:cNvSpPr txBox="1">
            <a:spLocks noGrp="1"/>
          </p:cNvSpPr>
          <p:nvPr>
            <p:ph type="body" idx="1"/>
          </p:nvPr>
        </p:nvSpPr>
        <p:spPr>
          <a:xfrm>
            <a:off x="311700" y="1076975"/>
            <a:ext cx="8623800" cy="3899400"/>
          </a:xfrm>
          <a:prstGeom prst="rect">
            <a:avLst/>
          </a:prstGeom>
        </p:spPr>
        <p:txBody>
          <a:bodyPr spcFirstLastPara="1" wrap="square" lIns="91425" tIns="91425" rIns="91425" bIns="91425" anchor="t" anchorCtr="0">
            <a:normAutofit fontScale="25000" lnSpcReduction="20000"/>
          </a:bodyPr>
          <a:lstStyle/>
          <a:p>
            <a:pPr marL="457200" lvl="0" indent="-361644" algn="l" rtl="0">
              <a:lnSpc>
                <a:spcPct val="150000"/>
              </a:lnSpc>
              <a:spcBef>
                <a:spcPts val="0"/>
              </a:spcBef>
              <a:spcAft>
                <a:spcPts val="0"/>
              </a:spcAft>
              <a:buClr>
                <a:schemeClr val="dk1"/>
              </a:buClr>
              <a:buSzPct val="100000"/>
              <a:buFont typeface="Helvetica Neue"/>
              <a:buChar char="●"/>
            </a:pPr>
            <a:r>
              <a:rPr lang="en" sz="8380">
                <a:solidFill>
                  <a:schemeClr val="dk1"/>
                </a:solidFill>
                <a:latin typeface="Helvetica Neue"/>
                <a:ea typeface="Helvetica Neue"/>
                <a:cs typeface="Helvetica Neue"/>
                <a:sym typeface="Helvetica Neue"/>
              </a:rPr>
              <a:t>Speak slowly and intentionally</a:t>
            </a:r>
            <a:endParaRPr sz="8380">
              <a:solidFill>
                <a:schemeClr val="dk1"/>
              </a:solidFill>
              <a:latin typeface="Helvetica Neue"/>
              <a:ea typeface="Helvetica Neue"/>
              <a:cs typeface="Helvetica Neue"/>
              <a:sym typeface="Helvetica Neue"/>
            </a:endParaRPr>
          </a:p>
          <a:p>
            <a:pPr marL="914400" lvl="1" indent="-361644" algn="l" rtl="0">
              <a:lnSpc>
                <a:spcPct val="150000"/>
              </a:lnSpc>
              <a:spcBef>
                <a:spcPts val="0"/>
              </a:spcBef>
              <a:spcAft>
                <a:spcPts val="0"/>
              </a:spcAft>
              <a:buClr>
                <a:schemeClr val="dk1"/>
              </a:buClr>
              <a:buSzPct val="100000"/>
              <a:buFont typeface="Helvetica Neue"/>
              <a:buChar char="○"/>
            </a:pPr>
            <a:r>
              <a:rPr lang="en" sz="8380">
                <a:solidFill>
                  <a:schemeClr val="dk1"/>
                </a:solidFill>
                <a:latin typeface="Helvetica Neue"/>
                <a:ea typeface="Helvetica Neue"/>
                <a:cs typeface="Helvetica Neue"/>
                <a:sym typeface="Helvetica Neue"/>
              </a:rPr>
              <a:t>You speak faster when nervous</a:t>
            </a:r>
            <a:endParaRPr sz="8380">
              <a:solidFill>
                <a:schemeClr val="dk1"/>
              </a:solidFill>
              <a:latin typeface="Helvetica Neue"/>
              <a:ea typeface="Helvetica Neue"/>
              <a:cs typeface="Helvetica Neue"/>
              <a:sym typeface="Helvetica Neue"/>
            </a:endParaRPr>
          </a:p>
          <a:p>
            <a:pPr marL="914400" lvl="1" indent="-361644" algn="l" rtl="0">
              <a:lnSpc>
                <a:spcPct val="150000"/>
              </a:lnSpc>
              <a:spcBef>
                <a:spcPts val="0"/>
              </a:spcBef>
              <a:spcAft>
                <a:spcPts val="0"/>
              </a:spcAft>
              <a:buClr>
                <a:schemeClr val="dk1"/>
              </a:buClr>
              <a:buSzPct val="100000"/>
              <a:buFont typeface="Helvetica Neue"/>
              <a:buChar char="○"/>
            </a:pPr>
            <a:r>
              <a:rPr lang="en" sz="8380">
                <a:solidFill>
                  <a:schemeClr val="dk1"/>
                </a:solidFill>
                <a:latin typeface="Helvetica Neue"/>
                <a:ea typeface="Helvetica Neue"/>
                <a:cs typeface="Helvetica Neue"/>
                <a:sym typeface="Helvetica Neue"/>
              </a:rPr>
              <a:t>You know the material–we do not</a:t>
            </a:r>
            <a:endParaRPr sz="8380">
              <a:solidFill>
                <a:schemeClr val="dk1"/>
              </a:solidFill>
              <a:latin typeface="Helvetica Neue"/>
              <a:ea typeface="Helvetica Neue"/>
              <a:cs typeface="Helvetica Neue"/>
              <a:sym typeface="Helvetica Neue"/>
            </a:endParaRPr>
          </a:p>
          <a:p>
            <a:pPr marL="457200" lvl="0" indent="-361644" algn="l" rtl="0">
              <a:lnSpc>
                <a:spcPct val="150000"/>
              </a:lnSpc>
              <a:spcBef>
                <a:spcPts val="0"/>
              </a:spcBef>
              <a:spcAft>
                <a:spcPts val="0"/>
              </a:spcAft>
              <a:buClr>
                <a:schemeClr val="dk1"/>
              </a:buClr>
              <a:buSzPct val="100000"/>
              <a:buFont typeface="Helvetica Neue"/>
              <a:buChar char="●"/>
            </a:pPr>
            <a:r>
              <a:rPr lang="en" sz="8380">
                <a:solidFill>
                  <a:schemeClr val="dk1"/>
                </a:solidFill>
                <a:latin typeface="Helvetica Neue"/>
                <a:ea typeface="Helvetica Neue"/>
                <a:cs typeface="Helvetica Neue"/>
                <a:sym typeface="Helvetica Neue"/>
              </a:rPr>
              <a:t>Pause</a:t>
            </a:r>
            <a:endParaRPr sz="8380">
              <a:solidFill>
                <a:schemeClr val="dk1"/>
              </a:solidFill>
              <a:latin typeface="Helvetica Neue"/>
              <a:ea typeface="Helvetica Neue"/>
              <a:cs typeface="Helvetica Neue"/>
              <a:sym typeface="Helvetica Neue"/>
            </a:endParaRPr>
          </a:p>
          <a:p>
            <a:pPr marL="914400" lvl="1" indent="-361644" algn="l" rtl="0">
              <a:lnSpc>
                <a:spcPct val="150000"/>
              </a:lnSpc>
              <a:spcBef>
                <a:spcPts val="0"/>
              </a:spcBef>
              <a:spcAft>
                <a:spcPts val="0"/>
              </a:spcAft>
              <a:buClr>
                <a:schemeClr val="dk1"/>
              </a:buClr>
              <a:buSzPct val="100000"/>
              <a:buFont typeface="Helvetica Neue"/>
              <a:buChar char="○"/>
            </a:pPr>
            <a:r>
              <a:rPr lang="en" sz="8380">
                <a:solidFill>
                  <a:schemeClr val="dk1"/>
                </a:solidFill>
                <a:latin typeface="Helvetica Neue"/>
                <a:ea typeface="Helvetica Neue"/>
                <a:cs typeface="Helvetica Neue"/>
                <a:sym typeface="Helvetica Neue"/>
              </a:rPr>
              <a:t>Give us time to process your material</a:t>
            </a:r>
            <a:endParaRPr sz="8380">
              <a:solidFill>
                <a:schemeClr val="dk1"/>
              </a:solidFill>
              <a:latin typeface="Helvetica Neue"/>
              <a:ea typeface="Helvetica Neue"/>
              <a:cs typeface="Helvetica Neue"/>
              <a:sym typeface="Helvetica Neue"/>
            </a:endParaRPr>
          </a:p>
          <a:p>
            <a:pPr marL="914400" lvl="1" indent="-361644" algn="l" rtl="0">
              <a:lnSpc>
                <a:spcPct val="150000"/>
              </a:lnSpc>
              <a:spcBef>
                <a:spcPts val="0"/>
              </a:spcBef>
              <a:spcAft>
                <a:spcPts val="0"/>
              </a:spcAft>
              <a:buClr>
                <a:schemeClr val="dk1"/>
              </a:buClr>
              <a:buSzPct val="100000"/>
              <a:buFont typeface="Helvetica Neue"/>
              <a:buChar char="○"/>
            </a:pPr>
            <a:r>
              <a:rPr lang="en" sz="8380">
                <a:solidFill>
                  <a:schemeClr val="dk1"/>
                </a:solidFill>
                <a:latin typeface="Helvetica Neue"/>
                <a:ea typeface="Helvetica Neue"/>
                <a:cs typeface="Helvetica Neue"/>
                <a:sym typeface="Helvetica Neue"/>
              </a:rPr>
              <a:t>Break at intentional moments 	</a:t>
            </a:r>
            <a:endParaRPr sz="8380">
              <a:solidFill>
                <a:schemeClr val="dk1"/>
              </a:solidFill>
              <a:latin typeface="Helvetica Neue"/>
              <a:ea typeface="Helvetica Neue"/>
              <a:cs typeface="Helvetica Neue"/>
              <a:sym typeface="Helvetica Neue"/>
            </a:endParaRPr>
          </a:p>
          <a:p>
            <a:pPr marL="457200" lvl="0" indent="-361644" algn="l" rtl="0">
              <a:lnSpc>
                <a:spcPct val="150000"/>
              </a:lnSpc>
              <a:spcBef>
                <a:spcPts val="0"/>
              </a:spcBef>
              <a:spcAft>
                <a:spcPts val="0"/>
              </a:spcAft>
              <a:buClr>
                <a:schemeClr val="dk1"/>
              </a:buClr>
              <a:buSzPct val="100000"/>
              <a:buFont typeface="Helvetica Neue"/>
              <a:buChar char="●"/>
            </a:pPr>
            <a:r>
              <a:rPr lang="en" sz="8380">
                <a:solidFill>
                  <a:schemeClr val="dk1"/>
                </a:solidFill>
                <a:latin typeface="Helvetica Neue"/>
                <a:ea typeface="Helvetica Neue"/>
                <a:cs typeface="Helvetica Neue"/>
                <a:sym typeface="Helvetica Neue"/>
              </a:rPr>
              <a:t>Use emphasis for main points: </a:t>
            </a:r>
            <a:r>
              <a:rPr lang="en" sz="8380" i="1">
                <a:solidFill>
                  <a:schemeClr val="dk1"/>
                </a:solidFill>
                <a:latin typeface="Helvetica Neue"/>
                <a:ea typeface="Helvetica Neue"/>
                <a:cs typeface="Helvetica Neue"/>
                <a:sym typeface="Helvetica Neue"/>
              </a:rPr>
              <a:t>sound excited</a:t>
            </a:r>
            <a:r>
              <a:rPr lang="en" sz="8380">
                <a:solidFill>
                  <a:schemeClr val="dk1"/>
                </a:solidFill>
                <a:latin typeface="Helvetica Neue"/>
                <a:ea typeface="Helvetica Neue"/>
                <a:cs typeface="Helvetica Neue"/>
                <a:sym typeface="Helvetica Neue"/>
              </a:rPr>
              <a:t>!</a:t>
            </a:r>
            <a:endParaRPr sz="8380">
              <a:solidFill>
                <a:schemeClr val="dk1"/>
              </a:solidFill>
              <a:latin typeface="Helvetica Neue"/>
              <a:ea typeface="Helvetica Neue"/>
              <a:cs typeface="Helvetica Neue"/>
              <a:sym typeface="Helvetica Neue"/>
            </a:endParaRPr>
          </a:p>
          <a:p>
            <a:pPr marL="914400" lvl="1" indent="-361644" algn="l" rtl="0">
              <a:lnSpc>
                <a:spcPct val="150000"/>
              </a:lnSpc>
              <a:spcBef>
                <a:spcPts val="0"/>
              </a:spcBef>
              <a:spcAft>
                <a:spcPts val="0"/>
              </a:spcAft>
              <a:buClr>
                <a:schemeClr val="dk1"/>
              </a:buClr>
              <a:buSzPct val="100000"/>
              <a:buFont typeface="Helvetica Neue"/>
              <a:buChar char="○"/>
            </a:pPr>
            <a:r>
              <a:rPr lang="en" sz="8380">
                <a:solidFill>
                  <a:schemeClr val="dk1"/>
                </a:solidFill>
                <a:latin typeface="Helvetica Neue"/>
                <a:ea typeface="Helvetica Neue"/>
                <a:cs typeface="Helvetica Neue"/>
                <a:sym typeface="Helvetica Neue"/>
              </a:rPr>
              <a:t>Speak louder or pause </a:t>
            </a:r>
            <a:endParaRPr sz="8380">
              <a:solidFill>
                <a:schemeClr val="dk1"/>
              </a:solidFill>
              <a:latin typeface="Helvetica Neue"/>
              <a:ea typeface="Helvetica Neue"/>
              <a:cs typeface="Helvetica Neue"/>
              <a:sym typeface="Helvetica Neue"/>
            </a:endParaRPr>
          </a:p>
          <a:p>
            <a:pPr marL="914400" lvl="1" indent="-361644" algn="l" rtl="0">
              <a:lnSpc>
                <a:spcPct val="150000"/>
              </a:lnSpc>
              <a:spcBef>
                <a:spcPts val="0"/>
              </a:spcBef>
              <a:spcAft>
                <a:spcPts val="0"/>
              </a:spcAft>
              <a:buClr>
                <a:schemeClr val="dk1"/>
              </a:buClr>
              <a:buSzPct val="100000"/>
              <a:buFont typeface="Helvetica Neue"/>
              <a:buChar char="○"/>
            </a:pPr>
            <a:r>
              <a:rPr lang="en" sz="8380">
                <a:solidFill>
                  <a:schemeClr val="dk1"/>
                </a:solidFill>
                <a:latin typeface="Helvetica Neue"/>
                <a:ea typeface="Helvetica Neue"/>
                <a:cs typeface="Helvetica Neue"/>
                <a:sym typeface="Helvetica Neue"/>
              </a:rPr>
              <a:t>Use gestures </a:t>
            </a:r>
            <a:endParaRPr sz="8380">
              <a:solidFill>
                <a:schemeClr val="dk1"/>
              </a:solidFill>
              <a:latin typeface="Helvetica Neue"/>
              <a:ea typeface="Helvetica Neue"/>
              <a:cs typeface="Helvetica Neue"/>
              <a:sym typeface="Helvetica Neue"/>
            </a:endParaRPr>
          </a:p>
          <a:p>
            <a:pPr marL="0" lvl="0" indent="0" algn="l" rtl="0">
              <a:spcBef>
                <a:spcPts val="1200"/>
              </a:spcBef>
              <a:spcAft>
                <a:spcPts val="1200"/>
              </a:spcAft>
              <a:buNone/>
            </a:pPr>
            <a:endParaRPr sz="25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4"/>
          <p:cNvSpPr txBox="1">
            <a:spLocks noGrp="1"/>
          </p:cNvSpPr>
          <p:nvPr>
            <p:ph type="title"/>
          </p:nvPr>
        </p:nvSpPr>
        <p:spPr>
          <a:xfrm>
            <a:off x="311700" y="445025"/>
            <a:ext cx="5162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latin typeface="Helvetica Neue"/>
                <a:ea typeface="Helvetica Neue"/>
                <a:cs typeface="Helvetica Neue"/>
                <a:sym typeface="Helvetica Neue"/>
              </a:rPr>
              <a:t>This is a </a:t>
            </a:r>
            <a:r>
              <a:rPr lang="en" sz="3020">
                <a:solidFill>
                  <a:srgbClr val="42719B"/>
                </a:solidFill>
                <a:latin typeface="Helvetica Neue"/>
                <a:ea typeface="Helvetica Neue"/>
                <a:cs typeface="Helvetica Neue"/>
                <a:sym typeface="Helvetica Neue"/>
              </a:rPr>
              <a:t>bad</a:t>
            </a:r>
            <a:r>
              <a:rPr lang="en" sz="3020">
                <a:latin typeface="Helvetica Neue"/>
                <a:ea typeface="Helvetica Neue"/>
                <a:cs typeface="Helvetica Neue"/>
                <a:sym typeface="Helvetica Neue"/>
              </a:rPr>
              <a:t> slide </a:t>
            </a:r>
            <a:endParaRPr sz="3020">
              <a:latin typeface="Helvetica Neue"/>
              <a:ea typeface="Helvetica Neue"/>
              <a:cs typeface="Helvetica Neue"/>
              <a:sym typeface="Helvetica Neue"/>
            </a:endParaRPr>
          </a:p>
        </p:txBody>
      </p:sp>
      <p:pic>
        <p:nvPicPr>
          <p:cNvPr id="296" name="Google Shape;296;p54"/>
          <p:cNvPicPr preferRelativeResize="0"/>
          <p:nvPr/>
        </p:nvPicPr>
        <p:blipFill>
          <a:blip r:embed="rId3">
            <a:alphaModFix/>
          </a:blip>
          <a:stretch>
            <a:fillRect/>
          </a:stretch>
        </p:blipFill>
        <p:spPr>
          <a:xfrm>
            <a:off x="919975" y="1017726"/>
            <a:ext cx="7554948" cy="4130600"/>
          </a:xfrm>
          <a:prstGeom prst="rect">
            <a:avLst/>
          </a:prstGeom>
          <a:noFill/>
          <a:ln>
            <a:noFill/>
          </a:ln>
        </p:spPr>
      </p:pic>
      <p:pic>
        <p:nvPicPr>
          <p:cNvPr id="297" name="Google Shape;297;p54"/>
          <p:cNvPicPr preferRelativeResize="0"/>
          <p:nvPr/>
        </p:nvPicPr>
        <p:blipFill>
          <a:blip r:embed="rId4">
            <a:alphaModFix/>
          </a:blip>
          <a:stretch>
            <a:fillRect/>
          </a:stretch>
        </p:blipFill>
        <p:spPr>
          <a:xfrm>
            <a:off x="6845100" y="4067475"/>
            <a:ext cx="1010575" cy="786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08"/>
          <p:cNvSpPr txBox="1">
            <a:spLocks noGrp="1"/>
          </p:cNvSpPr>
          <p:nvPr>
            <p:ph type="title"/>
          </p:nvPr>
        </p:nvSpPr>
        <p:spPr>
          <a:xfrm>
            <a:off x="311700" y="445025"/>
            <a:ext cx="85206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SzPts val="990"/>
              <a:buNone/>
            </a:pPr>
            <a:r>
              <a:rPr lang="en" sz="3420"/>
              <a:t>Gestures and Eye Contact Matter </a:t>
            </a:r>
            <a:endParaRPr sz="3420"/>
          </a:p>
        </p:txBody>
      </p:sp>
      <p:sp>
        <p:nvSpPr>
          <p:cNvPr id="636" name="Google Shape;636;p108"/>
          <p:cNvSpPr txBox="1">
            <a:spLocks noGrp="1"/>
          </p:cNvSpPr>
          <p:nvPr>
            <p:ph type="body" idx="1"/>
          </p:nvPr>
        </p:nvSpPr>
        <p:spPr>
          <a:xfrm>
            <a:off x="311700" y="1306650"/>
            <a:ext cx="8520600" cy="3641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200">
                <a:solidFill>
                  <a:schemeClr val="dk1"/>
                </a:solidFill>
              </a:rPr>
              <a:t>Make eye contact with the camera</a:t>
            </a:r>
            <a:endParaRPr sz="2200">
              <a:solidFill>
                <a:schemeClr val="dk1"/>
              </a:solidFill>
            </a:endParaRPr>
          </a:p>
          <a:p>
            <a:pPr marL="45720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 sz="2200">
                <a:solidFill>
                  <a:schemeClr val="dk1"/>
                </a:solidFill>
              </a:rPr>
              <a:t>Engage with your visual aid</a:t>
            </a:r>
            <a:endParaRPr sz="2200">
              <a:solidFill>
                <a:schemeClr val="dk1"/>
              </a:solidFill>
            </a:endParaRPr>
          </a:p>
          <a:p>
            <a:pPr marL="45720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 sz="2200">
                <a:solidFill>
                  <a:schemeClr val="dk1"/>
                </a:solidFill>
              </a:rPr>
              <a:t>Use the cursor to explain a process</a:t>
            </a:r>
            <a:endParaRPr sz="2200">
              <a:solidFill>
                <a:schemeClr val="dk1"/>
              </a:solidFill>
            </a:endParaRPr>
          </a:p>
          <a:p>
            <a:pPr marL="457200" lvl="0" indent="0" algn="l" rtl="0">
              <a:spcBef>
                <a:spcPts val="0"/>
              </a:spcBef>
              <a:spcAft>
                <a:spcPts val="0"/>
              </a:spcAft>
              <a:buNone/>
            </a:pPr>
            <a:endParaRPr sz="2500">
              <a:solidFill>
                <a:schemeClr val="dk1"/>
              </a:solidFill>
            </a:endParaRPr>
          </a:p>
          <a:p>
            <a:pPr marL="457200" lvl="0" indent="0" algn="l" rtl="0">
              <a:spcBef>
                <a:spcPts val="0"/>
              </a:spcBef>
              <a:spcAft>
                <a:spcPts val="0"/>
              </a:spcAft>
              <a:buNone/>
            </a:pPr>
            <a:endParaRPr sz="2500" i="1">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Helvetica Neue"/>
                <a:ea typeface="Helvetica Neue"/>
                <a:cs typeface="Helvetica Neue"/>
                <a:sym typeface="Helvetica Neue"/>
              </a:rPr>
              <a:t>End on a High Note</a:t>
            </a:r>
            <a:r>
              <a:rPr lang="en" sz="3100"/>
              <a:t> </a:t>
            </a:r>
            <a:endParaRPr sz="3100"/>
          </a:p>
        </p:txBody>
      </p:sp>
      <p:sp>
        <p:nvSpPr>
          <p:cNvPr id="642" name="Google Shape;642;p109"/>
          <p:cNvSpPr txBox="1">
            <a:spLocks noGrp="1"/>
          </p:cNvSpPr>
          <p:nvPr>
            <p:ph type="body" idx="1"/>
          </p:nvPr>
        </p:nvSpPr>
        <p:spPr>
          <a:xfrm>
            <a:off x="311700" y="1073200"/>
            <a:ext cx="8773500" cy="3767100"/>
          </a:xfrm>
          <a:prstGeom prst="rect">
            <a:avLst/>
          </a:prstGeom>
        </p:spPr>
        <p:txBody>
          <a:bodyPr spcFirstLastPara="1" wrap="square" lIns="91425" tIns="91425" rIns="91425" bIns="91425" anchor="t" anchorCtr="0">
            <a:normAutofit fontScale="47500" lnSpcReduction="10000"/>
          </a:bodyPr>
          <a:lstStyle/>
          <a:p>
            <a:pPr marL="457200" lvl="0" indent="0" algn="l" rtl="0">
              <a:spcBef>
                <a:spcPts val="0"/>
              </a:spcBef>
              <a:spcAft>
                <a:spcPts val="0"/>
              </a:spcAft>
              <a:buNone/>
            </a:pPr>
            <a:r>
              <a:rPr lang="en" sz="3657">
                <a:solidFill>
                  <a:schemeClr val="dk1"/>
                </a:solidFill>
                <a:latin typeface="Helvetica Neue"/>
                <a:ea typeface="Helvetica Neue"/>
                <a:cs typeface="Helvetica Neue"/>
                <a:sym typeface="Helvetica Neue"/>
              </a:rPr>
              <a:t>Practice your concluding line WORD-FOR-WORD</a:t>
            </a:r>
            <a:endParaRPr sz="3657">
              <a:solidFill>
                <a:schemeClr val="dk1"/>
              </a:solidFill>
              <a:latin typeface="Helvetica Neue"/>
              <a:ea typeface="Helvetica Neue"/>
              <a:cs typeface="Helvetica Neue"/>
              <a:sym typeface="Helvetica Neue"/>
            </a:endParaRPr>
          </a:p>
          <a:p>
            <a:pPr marL="914400" lvl="1" indent="-338912" algn="l" rtl="0">
              <a:spcBef>
                <a:spcPts val="1200"/>
              </a:spcBef>
              <a:spcAft>
                <a:spcPts val="0"/>
              </a:spcAft>
              <a:buClr>
                <a:schemeClr val="dk1"/>
              </a:buClr>
              <a:buSzPct val="100000"/>
              <a:buFont typeface="Helvetica Neue"/>
              <a:buChar char="○"/>
            </a:pPr>
            <a:r>
              <a:rPr lang="en" sz="3657">
                <a:solidFill>
                  <a:schemeClr val="dk1"/>
                </a:solidFill>
                <a:latin typeface="Helvetica Neue"/>
                <a:ea typeface="Helvetica Neue"/>
                <a:cs typeface="Helvetica Neue"/>
                <a:sym typeface="Helvetica Neue"/>
              </a:rPr>
              <a:t>Do not end with, “and that’s my presentation”</a:t>
            </a:r>
            <a:endParaRPr sz="3657">
              <a:solidFill>
                <a:schemeClr val="dk1"/>
              </a:solidFill>
              <a:latin typeface="Helvetica Neue"/>
              <a:ea typeface="Helvetica Neue"/>
              <a:cs typeface="Helvetica Neue"/>
              <a:sym typeface="Helvetica Neue"/>
            </a:endParaRPr>
          </a:p>
          <a:p>
            <a:pPr marL="914400" lvl="1" indent="-338912" algn="l" rtl="0">
              <a:spcBef>
                <a:spcPts val="0"/>
              </a:spcBef>
              <a:spcAft>
                <a:spcPts val="0"/>
              </a:spcAft>
              <a:buClr>
                <a:schemeClr val="dk1"/>
              </a:buClr>
              <a:buSzPct val="100000"/>
              <a:buFont typeface="Helvetica Neue"/>
              <a:buChar char="○"/>
            </a:pPr>
            <a:r>
              <a:rPr lang="en" sz="3657">
                <a:solidFill>
                  <a:schemeClr val="dk1"/>
                </a:solidFill>
                <a:latin typeface="Helvetica Neue"/>
                <a:ea typeface="Helvetica Neue"/>
                <a:cs typeface="Helvetica Neue"/>
                <a:sym typeface="Helvetica Neue"/>
              </a:rPr>
              <a:t>Remind us of your bottom line </a:t>
            </a:r>
            <a:endParaRPr sz="3657">
              <a:solidFill>
                <a:schemeClr val="dk1"/>
              </a:solidFill>
              <a:latin typeface="Helvetica Neue"/>
              <a:ea typeface="Helvetica Neue"/>
              <a:cs typeface="Helvetica Neue"/>
              <a:sym typeface="Helvetica Neue"/>
            </a:endParaRPr>
          </a:p>
          <a:p>
            <a:pPr marL="0" lvl="0" indent="0" algn="l" rtl="0">
              <a:spcBef>
                <a:spcPts val="1200"/>
              </a:spcBef>
              <a:spcAft>
                <a:spcPts val="0"/>
              </a:spcAft>
              <a:buNone/>
            </a:pPr>
            <a:endParaRPr sz="3657">
              <a:solidFill>
                <a:schemeClr val="dk1"/>
              </a:solidFill>
              <a:latin typeface="Helvetica Neue"/>
              <a:ea typeface="Helvetica Neue"/>
              <a:cs typeface="Helvetica Neue"/>
              <a:sym typeface="Helvetica Neue"/>
            </a:endParaRPr>
          </a:p>
          <a:p>
            <a:pPr marL="457200" lvl="0" indent="0" algn="l" rtl="0">
              <a:spcBef>
                <a:spcPts val="1200"/>
              </a:spcBef>
              <a:spcAft>
                <a:spcPts val="0"/>
              </a:spcAft>
              <a:buNone/>
            </a:pPr>
            <a:r>
              <a:rPr lang="en" sz="3657">
                <a:solidFill>
                  <a:schemeClr val="dk1"/>
                </a:solidFill>
                <a:highlight>
                  <a:schemeClr val="accent6"/>
                </a:highlight>
                <a:latin typeface="Helvetica Neue"/>
                <a:ea typeface="Helvetica Neue"/>
                <a:cs typeface="Helvetica Neue"/>
                <a:sym typeface="Helvetica Neue"/>
              </a:rPr>
              <a:t>NO “thank you” or “questions” slide </a:t>
            </a:r>
            <a:endParaRPr sz="3657">
              <a:solidFill>
                <a:schemeClr val="dk1"/>
              </a:solidFill>
              <a:highlight>
                <a:schemeClr val="accent6"/>
              </a:highlight>
              <a:latin typeface="Helvetica Neue"/>
              <a:ea typeface="Helvetica Neue"/>
              <a:cs typeface="Helvetica Neue"/>
              <a:sym typeface="Helvetica Neue"/>
            </a:endParaRPr>
          </a:p>
          <a:p>
            <a:pPr marL="457200" lvl="0" indent="0" algn="l" rtl="0">
              <a:spcBef>
                <a:spcPts val="1200"/>
              </a:spcBef>
              <a:spcAft>
                <a:spcPts val="0"/>
              </a:spcAft>
              <a:buNone/>
            </a:pPr>
            <a:endParaRPr sz="3657">
              <a:solidFill>
                <a:schemeClr val="dk1"/>
              </a:solidFill>
              <a:highlight>
                <a:schemeClr val="accent6"/>
              </a:highlight>
              <a:latin typeface="Helvetica Neue"/>
              <a:ea typeface="Helvetica Neue"/>
              <a:cs typeface="Helvetica Neue"/>
              <a:sym typeface="Helvetica Neue"/>
            </a:endParaRPr>
          </a:p>
          <a:p>
            <a:pPr marL="457200" lvl="0" indent="0" algn="l" rtl="0">
              <a:spcBef>
                <a:spcPts val="1200"/>
              </a:spcBef>
              <a:spcAft>
                <a:spcPts val="0"/>
              </a:spcAft>
              <a:buNone/>
            </a:pPr>
            <a:r>
              <a:rPr lang="en" sz="3657">
                <a:solidFill>
                  <a:schemeClr val="dk1"/>
                </a:solidFill>
                <a:latin typeface="Helvetica Neue"/>
                <a:ea typeface="Helvetica Neue"/>
                <a:cs typeface="Helvetica Neue"/>
                <a:sym typeface="Helvetica Neue"/>
              </a:rPr>
              <a:t>Consider NOT displaying the works cited (but have it available)</a:t>
            </a:r>
            <a:endParaRPr sz="3657">
              <a:solidFill>
                <a:schemeClr val="dk1"/>
              </a:solidFill>
              <a:latin typeface="Helvetica Neue"/>
              <a:ea typeface="Helvetica Neue"/>
              <a:cs typeface="Helvetica Neue"/>
              <a:sym typeface="Helvetica Neue"/>
            </a:endParaRPr>
          </a:p>
          <a:p>
            <a:pPr marL="0" lvl="0" indent="0" algn="l" rtl="0">
              <a:spcBef>
                <a:spcPts val="1200"/>
              </a:spcBef>
              <a:spcAft>
                <a:spcPts val="0"/>
              </a:spcAft>
              <a:buNone/>
            </a:pPr>
            <a:endParaRPr sz="3657">
              <a:solidFill>
                <a:schemeClr val="dk1"/>
              </a:solidFill>
              <a:latin typeface="Helvetica Neue"/>
              <a:ea typeface="Helvetica Neue"/>
              <a:cs typeface="Helvetica Neue"/>
              <a:sym typeface="Helvetica Neue"/>
            </a:endParaRPr>
          </a:p>
          <a:p>
            <a:pPr marL="457200" lvl="0" indent="0" algn="l" rtl="0">
              <a:spcBef>
                <a:spcPts val="1200"/>
              </a:spcBef>
              <a:spcAft>
                <a:spcPts val="1200"/>
              </a:spcAft>
              <a:buNone/>
            </a:pPr>
            <a:endParaRPr sz="3315">
              <a:solidFill>
                <a:schemeClr val="dk1"/>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Questions?</a:t>
            </a:r>
            <a:endParaRPr/>
          </a:p>
        </p:txBody>
      </p:sp>
      <p:sp>
        <p:nvSpPr>
          <p:cNvPr id="648" name="Google Shape;648;p1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Just kidding…don’t do this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5"/>
          <p:cNvSpPr txBox="1">
            <a:spLocks noGrp="1"/>
          </p:cNvSpPr>
          <p:nvPr>
            <p:ph type="title"/>
          </p:nvPr>
        </p:nvSpPr>
        <p:spPr>
          <a:xfrm>
            <a:off x="311700" y="261325"/>
            <a:ext cx="8309700" cy="9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latin typeface="Helvetica Neue"/>
                <a:ea typeface="Helvetica Neue"/>
                <a:cs typeface="Helvetica Neue"/>
                <a:sym typeface="Helvetica Neue"/>
              </a:rPr>
              <a:t>The Assertion/Evidence Model Promotes </a:t>
            </a:r>
            <a:endParaRPr sz="3020">
              <a:latin typeface="Helvetica Neue"/>
              <a:ea typeface="Helvetica Neue"/>
              <a:cs typeface="Helvetica Neue"/>
              <a:sym typeface="Helvetica Neue"/>
            </a:endParaRPr>
          </a:p>
          <a:p>
            <a:pPr marL="0" lvl="0" indent="0" algn="l" rtl="0">
              <a:spcBef>
                <a:spcPts val="0"/>
              </a:spcBef>
              <a:spcAft>
                <a:spcPts val="0"/>
              </a:spcAft>
              <a:buSzPts val="990"/>
              <a:buNone/>
            </a:pPr>
            <a:r>
              <a:rPr lang="en" sz="3020">
                <a:latin typeface="Helvetica Neue"/>
                <a:ea typeface="Helvetica Neue"/>
                <a:cs typeface="Helvetica Neue"/>
                <a:sym typeface="Helvetica Neue"/>
              </a:rPr>
              <a:t>Comprehension and Retention of Information </a:t>
            </a:r>
            <a:endParaRPr sz="3020">
              <a:latin typeface="Helvetica Neue"/>
              <a:ea typeface="Helvetica Neue"/>
              <a:cs typeface="Helvetica Neue"/>
              <a:sym typeface="Helvetica Neue"/>
            </a:endParaRPr>
          </a:p>
        </p:txBody>
      </p:sp>
      <p:pic>
        <p:nvPicPr>
          <p:cNvPr id="303" name="Google Shape;303;p55"/>
          <p:cNvPicPr preferRelativeResize="0"/>
          <p:nvPr/>
        </p:nvPicPr>
        <p:blipFill>
          <a:blip r:embed="rId3">
            <a:alphaModFix/>
          </a:blip>
          <a:stretch>
            <a:fillRect/>
          </a:stretch>
        </p:blipFill>
        <p:spPr>
          <a:xfrm>
            <a:off x="2164612" y="1392125"/>
            <a:ext cx="4814775" cy="3624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6"/>
          <p:cNvSpPr txBox="1">
            <a:spLocks noGrp="1"/>
          </p:cNvSpPr>
          <p:nvPr>
            <p:ph type="title"/>
          </p:nvPr>
        </p:nvSpPr>
        <p:spPr>
          <a:xfrm>
            <a:off x="311700" y="261325"/>
            <a:ext cx="8309700" cy="9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The Assertion/Evidence Model Promotes </a:t>
            </a:r>
            <a:endParaRPr sz="3020"/>
          </a:p>
          <a:p>
            <a:pPr marL="0" lvl="0" indent="0" algn="l" rtl="0">
              <a:spcBef>
                <a:spcPts val="0"/>
              </a:spcBef>
              <a:spcAft>
                <a:spcPts val="0"/>
              </a:spcAft>
              <a:buSzPts val="990"/>
              <a:buNone/>
            </a:pPr>
            <a:r>
              <a:rPr lang="en" sz="3020"/>
              <a:t>Comprehension and Retention of Information </a:t>
            </a:r>
            <a:endParaRPr sz="3020"/>
          </a:p>
        </p:txBody>
      </p:sp>
      <p:pic>
        <p:nvPicPr>
          <p:cNvPr id="309" name="Google Shape;309;p56"/>
          <p:cNvPicPr preferRelativeResize="0"/>
          <p:nvPr/>
        </p:nvPicPr>
        <p:blipFill>
          <a:blip r:embed="rId3">
            <a:alphaModFix/>
          </a:blip>
          <a:stretch>
            <a:fillRect/>
          </a:stretch>
        </p:blipFill>
        <p:spPr>
          <a:xfrm>
            <a:off x="2164612" y="1392125"/>
            <a:ext cx="4814775" cy="3624501"/>
          </a:xfrm>
          <a:prstGeom prst="rect">
            <a:avLst/>
          </a:prstGeom>
          <a:noFill/>
          <a:ln>
            <a:noFill/>
          </a:ln>
        </p:spPr>
      </p:pic>
      <p:sp>
        <p:nvSpPr>
          <p:cNvPr id="310" name="Google Shape;310;p56"/>
          <p:cNvSpPr/>
          <p:nvPr/>
        </p:nvSpPr>
        <p:spPr>
          <a:xfrm>
            <a:off x="203700" y="220675"/>
            <a:ext cx="8046300" cy="1069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6"/>
          <p:cNvSpPr/>
          <p:nvPr/>
        </p:nvSpPr>
        <p:spPr>
          <a:xfrm>
            <a:off x="2003075" y="1391975"/>
            <a:ext cx="4345800" cy="729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7"/>
          <p:cNvSpPr txBox="1">
            <a:spLocks noGrp="1"/>
          </p:cNvSpPr>
          <p:nvPr>
            <p:ph type="title"/>
          </p:nvPr>
        </p:nvSpPr>
        <p:spPr>
          <a:xfrm>
            <a:off x="311700" y="261325"/>
            <a:ext cx="8309700" cy="9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latin typeface="Helvetica Neue"/>
                <a:ea typeface="Helvetica Neue"/>
                <a:cs typeface="Helvetica Neue"/>
                <a:sym typeface="Helvetica Neue"/>
              </a:rPr>
              <a:t>The Assertion/Evidence Model Promotes </a:t>
            </a:r>
            <a:endParaRPr sz="3020">
              <a:latin typeface="Helvetica Neue"/>
              <a:ea typeface="Helvetica Neue"/>
              <a:cs typeface="Helvetica Neue"/>
              <a:sym typeface="Helvetica Neue"/>
            </a:endParaRPr>
          </a:p>
          <a:p>
            <a:pPr marL="0" lvl="0" indent="0" algn="l" rtl="0">
              <a:spcBef>
                <a:spcPts val="0"/>
              </a:spcBef>
              <a:spcAft>
                <a:spcPts val="0"/>
              </a:spcAft>
              <a:buSzPts val="990"/>
              <a:buNone/>
            </a:pPr>
            <a:r>
              <a:rPr lang="en" sz="3020">
                <a:latin typeface="Helvetica Neue"/>
                <a:ea typeface="Helvetica Neue"/>
                <a:cs typeface="Helvetica Neue"/>
                <a:sym typeface="Helvetica Neue"/>
              </a:rPr>
              <a:t>Comprehension and Retention of Information </a:t>
            </a:r>
            <a:endParaRPr sz="3020">
              <a:latin typeface="Helvetica Neue"/>
              <a:ea typeface="Helvetica Neue"/>
              <a:cs typeface="Helvetica Neue"/>
              <a:sym typeface="Helvetica Neue"/>
            </a:endParaRPr>
          </a:p>
        </p:txBody>
      </p:sp>
      <p:pic>
        <p:nvPicPr>
          <p:cNvPr id="317" name="Google Shape;317;p57"/>
          <p:cNvPicPr preferRelativeResize="0"/>
          <p:nvPr/>
        </p:nvPicPr>
        <p:blipFill>
          <a:blip r:embed="rId3">
            <a:alphaModFix/>
          </a:blip>
          <a:stretch>
            <a:fillRect/>
          </a:stretch>
        </p:blipFill>
        <p:spPr>
          <a:xfrm>
            <a:off x="2164612" y="1392125"/>
            <a:ext cx="4814775" cy="3624501"/>
          </a:xfrm>
          <a:prstGeom prst="rect">
            <a:avLst/>
          </a:prstGeom>
          <a:noFill/>
          <a:ln>
            <a:noFill/>
          </a:ln>
        </p:spPr>
      </p:pic>
      <p:sp>
        <p:nvSpPr>
          <p:cNvPr id="318" name="Google Shape;318;p57"/>
          <p:cNvSpPr/>
          <p:nvPr/>
        </p:nvSpPr>
        <p:spPr>
          <a:xfrm>
            <a:off x="1578700" y="2121900"/>
            <a:ext cx="5839500" cy="289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ue atom design template">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3536</Words>
  <Application>Microsoft Macintosh PowerPoint</Application>
  <PresentationFormat>On-screen Show (16:9)</PresentationFormat>
  <Paragraphs>447</Paragraphs>
  <Slides>62</Slides>
  <Notes>62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62</vt:i4>
      </vt:variant>
    </vt:vector>
  </HeadingPairs>
  <TitlesOfParts>
    <vt:vector size="72" baseType="lpstr">
      <vt:lpstr>Arial</vt:lpstr>
      <vt:lpstr>Times New Roman</vt:lpstr>
      <vt:lpstr>Helvetica Neue</vt:lpstr>
      <vt:lpstr>Century Gothic</vt:lpstr>
      <vt:lpstr>Roboto</vt:lpstr>
      <vt:lpstr>Calibri</vt:lpstr>
      <vt:lpstr>Simple Light</vt:lpstr>
      <vt:lpstr>Office Theme</vt:lpstr>
      <vt:lpstr>Blue atom design template</vt:lpstr>
      <vt:lpstr>Simple Light</vt:lpstr>
      <vt:lpstr>Slide Organization, Design &amp; Delivery </vt:lpstr>
      <vt:lpstr>PowerPoint Presentation</vt:lpstr>
      <vt:lpstr>PowerPoint Presentation</vt:lpstr>
      <vt:lpstr>Analyze your audience and purpose </vt:lpstr>
      <vt:lpstr>YOU are the presentation;  the slide deck is your visual aid</vt:lpstr>
      <vt:lpstr>This is a bad slide </vt:lpstr>
      <vt:lpstr>The Assertion/Evidence Model Promotes  Comprehension and Retention of Information </vt:lpstr>
      <vt:lpstr>The Assertion/Evidence Model Promotes  Comprehension and Retention of Information </vt:lpstr>
      <vt:lpstr>The Assertion/Evidence Model Promotes  Comprehension and Retention of Information </vt:lpstr>
      <vt:lpstr>PowerPoint Presentation</vt:lpstr>
      <vt:lpstr>Experimental Design for Optimal Welding Conditions</vt:lpstr>
      <vt:lpstr>Make the Title Slide Useful </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Agenda Slide Useful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Calorimeter Calibration Equation</vt:lpstr>
      <vt:lpstr>PowerPoint Presentation</vt:lpstr>
      <vt:lpstr>Make Your Last Slide Useful   </vt:lpstr>
      <vt:lpstr>PowerPoint Presentation</vt:lpstr>
      <vt:lpstr>Lifting Alternatives</vt:lpstr>
      <vt:lpstr>Lifting Alternatives</vt:lpstr>
      <vt:lpstr>PowerPoint Presentation</vt:lpstr>
      <vt:lpstr>Plan Your Introduction Carefully </vt:lpstr>
      <vt:lpstr>Practice your Technology Ahead of Time </vt:lpstr>
      <vt:lpstr>Be Aware of Your Presentation Voice </vt:lpstr>
      <vt:lpstr>Gestures and Eye Contact Matter </vt:lpstr>
      <vt:lpstr>End on a High Note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Royston, Jennifer</cp:lastModifiedBy>
  <cp:revision>1</cp:revision>
  <dcterms:modified xsi:type="dcterms:W3CDTF">2024-06-24T02:47:48Z</dcterms:modified>
</cp:coreProperties>
</file>